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4"/>
  </p:sldMasterIdLst>
  <p:notesMasterIdLst>
    <p:notesMasterId r:id="rId13"/>
  </p:notesMasterIdLst>
  <p:handoutMasterIdLst>
    <p:handoutMasterId r:id="rId14"/>
  </p:handoutMasterIdLst>
  <p:sldIdLst>
    <p:sldId id="256" r:id="rId5"/>
    <p:sldId id="257" r:id="rId6"/>
    <p:sldId id="258" r:id="rId7"/>
    <p:sldId id="272" r:id="rId8"/>
    <p:sldId id="259" r:id="rId9"/>
    <p:sldId id="260" r:id="rId10"/>
    <p:sldId id="267"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98" autoAdjust="0"/>
    <p:restoredTop sz="94712" autoAdjust="0"/>
  </p:normalViewPr>
  <p:slideViewPr>
    <p:cSldViewPr snapToGrid="0">
      <p:cViewPr varScale="1">
        <p:scale>
          <a:sx n="54" d="100"/>
          <a:sy n="54" d="100"/>
        </p:scale>
        <p:origin x="84" y="3660"/>
      </p:cViewPr>
      <p:guideLst/>
    </p:cSldViewPr>
  </p:slideViewPr>
  <p:outlineViewPr>
    <p:cViewPr>
      <p:scale>
        <a:sx n="33" d="100"/>
        <a:sy n="33" d="100"/>
      </p:scale>
      <p:origin x="0" y="-5884"/>
    </p:cViewPr>
  </p:outlineViewPr>
  <p:notesTextViewPr>
    <p:cViewPr>
      <p:scale>
        <a:sx n="75" d="100"/>
        <a:sy n="7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1/27/2022</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1/27/2022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8/05/20XX</a:t>
            </a:r>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a:t>Conference Presentation</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18D65601-5AE2-46FC-B138-694DDD2B510D}"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82748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8/05/20XX</a:t>
            </a:r>
            <a:endParaRPr lang="en-US" dirty="0"/>
          </a:p>
        </p:txBody>
      </p:sp>
      <p:sp>
        <p:nvSpPr>
          <p:cNvPr id="5" name="Footer Placeholder 4"/>
          <p:cNvSpPr>
            <a:spLocks noGrp="1"/>
          </p:cNvSpPr>
          <p:nvPr>
            <p:ph type="ftr" sz="quarter" idx="11"/>
          </p:nvPr>
        </p:nvSpPr>
        <p:spPr/>
        <p:txBody>
          <a:bodyPr/>
          <a:lstStyle/>
          <a:p>
            <a:r>
              <a:rPr lang="en-US"/>
              <a:t>Conference Presentation</a:t>
            </a:r>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784264"/>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8/05/20XX</a:t>
            </a:r>
            <a:endParaRPr lang="en-US" dirty="0"/>
          </a:p>
        </p:txBody>
      </p:sp>
      <p:sp>
        <p:nvSpPr>
          <p:cNvPr id="5" name="Footer Placeholder 4"/>
          <p:cNvSpPr>
            <a:spLocks noGrp="1"/>
          </p:cNvSpPr>
          <p:nvPr>
            <p:ph type="ftr" sz="quarter" idx="11"/>
          </p:nvPr>
        </p:nvSpPr>
        <p:spPr/>
        <p:txBody>
          <a:bodyPr/>
          <a:lstStyle/>
          <a:p>
            <a:r>
              <a:rPr lang="en-US"/>
              <a:t>Conference Presentation</a:t>
            </a:r>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489547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C9C5B-BBA9-42AB-806E-92FC22E19CBA}"/>
              </a:ext>
            </a:extLst>
          </p:cNvPr>
          <p:cNvSpPr/>
          <p:nvPr userDrawn="1"/>
        </p:nvSpPr>
        <p:spPr>
          <a:xfrm>
            <a:off x="-1" y="0"/>
            <a:ext cx="90374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AF30CF48-DD5D-4C81-BA7E-470DCBA61E62}"/>
              </a:ext>
            </a:extLst>
          </p:cNvPr>
          <p:cNvSpPr>
            <a:spLocks noGrp="1"/>
          </p:cNvSpPr>
          <p:nvPr>
            <p:ph type="pic" sz="quarter" idx="10" hasCustomPrompt="1"/>
          </p:nvPr>
        </p:nvSpPr>
        <p:spPr>
          <a:xfrm>
            <a:off x="2476500" y="622103"/>
            <a:ext cx="9715500" cy="3720928"/>
          </a:xfrm>
          <a:prstGeom prst="rect">
            <a:avLst/>
          </a:prstGeom>
        </p:spPr>
        <p:txBody>
          <a:bodyPr/>
          <a:lstStyle>
            <a:lvl1pPr marL="0" indent="0" algn="ctr">
              <a:buNone/>
              <a:defRPr/>
            </a:lvl1pPr>
          </a:lstStyle>
          <a:p>
            <a:r>
              <a:rPr lang="en-US" dirty="0"/>
              <a:t>Click to add photo</a:t>
            </a:r>
          </a:p>
        </p:txBody>
      </p:sp>
      <p:cxnSp>
        <p:nvCxnSpPr>
          <p:cNvPr id="15" name="Straight Connector 14">
            <a:extLst>
              <a:ext uri="{FF2B5EF4-FFF2-40B4-BE49-F238E27FC236}">
                <a16:creationId xmlns:a16="http://schemas.microsoft.com/office/drawing/2014/main" id="{E7E08E4E-686B-490D-8EA1-DDC9F1BC7C24}"/>
              </a:ext>
            </a:extLst>
          </p:cNvPr>
          <p:cNvCxnSpPr>
            <a:cxnSpLocks/>
          </p:cNvCxnSpPr>
          <p:nvPr userDrawn="1"/>
        </p:nvCxnSpPr>
        <p:spPr>
          <a:xfrm>
            <a:off x="739466" y="0"/>
            <a:ext cx="0" cy="6187736"/>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2">
            <a:extLst>
              <a:ext uri="{FF2B5EF4-FFF2-40B4-BE49-F238E27FC236}">
                <a16:creationId xmlns:a16="http://schemas.microsoft.com/office/drawing/2014/main" id="{C78B2B3F-3573-4632-872A-ADB36AF4125A}"/>
              </a:ext>
            </a:extLst>
          </p:cNvPr>
          <p:cNvSpPr>
            <a:spLocks noGrp="1"/>
          </p:cNvSpPr>
          <p:nvPr>
            <p:ph type="body" sz="quarter" idx="12" hasCustomPrompt="1"/>
          </p:nvPr>
        </p:nvSpPr>
        <p:spPr>
          <a:xfrm>
            <a:off x="6359337" y="5779363"/>
            <a:ext cx="2459114" cy="685430"/>
          </a:xfrm>
          <a:prstGeom prst="rect">
            <a:avLst/>
          </a:prstGeom>
        </p:spPr>
        <p:txBody>
          <a:bodyPr anchor="ctr"/>
          <a:lstStyle>
            <a:lvl1pPr marL="0" indent="0" algn="r">
              <a:lnSpc>
                <a:spcPct val="80000"/>
              </a:lnSpc>
              <a:spcBef>
                <a:spcPts val="0"/>
              </a:spcBef>
              <a:buNone/>
              <a:defRPr sz="1800" spc="100" baseline="0">
                <a:solidFill>
                  <a:schemeClr val="accent5">
                    <a:lumMod val="20000"/>
                    <a:lumOff val="80000"/>
                  </a:schemeClr>
                </a:solidFill>
                <a:latin typeface="+mn-lt"/>
              </a:defRPr>
            </a:lvl1pPr>
          </a:lstStyle>
          <a:p>
            <a:pPr lvl="0"/>
            <a:r>
              <a:rPr lang="en-US"/>
              <a:t>Click to add name</a:t>
            </a:r>
          </a:p>
        </p:txBody>
      </p:sp>
      <p:sp>
        <p:nvSpPr>
          <p:cNvPr id="12" name="Text Placeholder 12">
            <a:extLst>
              <a:ext uri="{FF2B5EF4-FFF2-40B4-BE49-F238E27FC236}">
                <a16:creationId xmlns:a16="http://schemas.microsoft.com/office/drawing/2014/main" id="{6FF5EE2F-D68A-4C3C-A342-4C0CE6CE20CB}"/>
              </a:ext>
            </a:extLst>
          </p:cNvPr>
          <p:cNvSpPr>
            <a:spLocks noGrp="1"/>
          </p:cNvSpPr>
          <p:nvPr>
            <p:ph type="body" sz="quarter" idx="13" hasCustomPrompt="1"/>
          </p:nvPr>
        </p:nvSpPr>
        <p:spPr>
          <a:xfrm>
            <a:off x="9299663" y="5791178"/>
            <a:ext cx="2459114" cy="685429"/>
          </a:xfrm>
          <a:prstGeom prst="rect">
            <a:avLst/>
          </a:prstGeom>
        </p:spPr>
        <p:txBody>
          <a:bodyPr anchor="ctr"/>
          <a:lstStyle>
            <a:lvl1pPr marL="0" indent="0">
              <a:lnSpc>
                <a:spcPct val="80000"/>
              </a:lnSpc>
              <a:spcBef>
                <a:spcPts val="0"/>
              </a:spcBef>
              <a:buNone/>
              <a:defRPr sz="1600" cap="all" spc="100" baseline="0">
                <a:solidFill>
                  <a:schemeClr val="accent1"/>
                </a:solidFill>
                <a:latin typeface="+mn-lt"/>
              </a:defRPr>
            </a:lvl1pPr>
          </a:lstStyle>
          <a:p>
            <a:pPr lvl="0"/>
            <a:r>
              <a:rPr lang="en-US"/>
              <a:t>Click to add date</a:t>
            </a:r>
          </a:p>
        </p:txBody>
      </p:sp>
      <p:sp>
        <p:nvSpPr>
          <p:cNvPr id="2" name="Title 1">
            <a:extLst>
              <a:ext uri="{FF2B5EF4-FFF2-40B4-BE49-F238E27FC236}">
                <a16:creationId xmlns:a16="http://schemas.microsoft.com/office/drawing/2014/main" id="{D52DB723-8435-4F35-BF55-AFB7DC8FD4C3}"/>
              </a:ext>
            </a:extLst>
          </p:cNvPr>
          <p:cNvSpPr>
            <a:spLocks noGrp="1"/>
          </p:cNvSpPr>
          <p:nvPr>
            <p:ph type="title" hasCustomPrompt="1"/>
          </p:nvPr>
        </p:nvSpPr>
        <p:spPr>
          <a:xfrm>
            <a:off x="995205" y="4965134"/>
            <a:ext cx="4333088" cy="1596004"/>
          </a:xfrm>
          <a:prstGeom prst="rect">
            <a:avLst/>
          </a:prstGeom>
        </p:spPr>
        <p:txBody>
          <a:bodyPr anchor="ctr"/>
          <a:lstStyle>
            <a:lvl1pPr>
              <a:lnSpc>
                <a:spcPct val="80000"/>
              </a:lnSpc>
              <a:defRPr sz="5000" spc="100" baseline="0">
                <a:solidFill>
                  <a:schemeClr val="accent5">
                    <a:lumMod val="20000"/>
                    <a:lumOff val="80000"/>
                  </a:schemeClr>
                </a:solidFill>
              </a:defRPr>
            </a:lvl1pPr>
          </a:lstStyle>
          <a:p>
            <a:r>
              <a:rPr lang="en-US" dirty="0"/>
              <a:t>Click to add title</a:t>
            </a:r>
          </a:p>
        </p:txBody>
      </p:sp>
    </p:spTree>
    <p:extLst>
      <p:ext uri="{BB962C8B-B14F-4D97-AF65-F5344CB8AC3E}">
        <p14:creationId xmlns:p14="http://schemas.microsoft.com/office/powerpoint/2010/main" val="2019395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F5ED5F1-A62B-4555-807E-91FAE1443CCB}"/>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9A9D60F5-07EA-4D8F-AAFA-0F48CB78542E}"/>
              </a:ext>
            </a:extLst>
          </p:cNvPr>
          <p:cNvSpPr>
            <a:spLocks noGrp="1"/>
          </p:cNvSpPr>
          <p:nvPr>
            <p:ph type="dt" sz="half" idx="10"/>
          </p:nvPr>
        </p:nvSpPr>
        <p:spPr/>
        <p:txBody>
          <a:bodyPr/>
          <a:lstStyle/>
          <a:p>
            <a:r>
              <a:rPr lang="en-US" dirty="0"/>
              <a:t>8/05/20XX</a:t>
            </a:r>
          </a:p>
        </p:txBody>
      </p:sp>
      <p:sp>
        <p:nvSpPr>
          <p:cNvPr id="5" name="Footer Placeholder 4">
            <a:extLst>
              <a:ext uri="{FF2B5EF4-FFF2-40B4-BE49-F238E27FC236}">
                <a16:creationId xmlns:a16="http://schemas.microsoft.com/office/drawing/2014/main" id="{73ED4C42-D293-4981-BA06-A4638BEE1641}"/>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B73E9D98-F221-47DC-AE55-8165BB7A3D3B}"/>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16" name="Content Placeholder 15">
            <a:extLst>
              <a:ext uri="{FF2B5EF4-FFF2-40B4-BE49-F238E27FC236}">
                <a16:creationId xmlns:a16="http://schemas.microsoft.com/office/drawing/2014/main" id="{94C3D64C-77F6-4601-B573-9A9B6E23BB60}"/>
              </a:ext>
            </a:extLst>
          </p:cNvPr>
          <p:cNvSpPr>
            <a:spLocks noGrp="1"/>
          </p:cNvSpPr>
          <p:nvPr>
            <p:ph sz="quarter" idx="15" hasCustomPrompt="1"/>
          </p:nvPr>
        </p:nvSpPr>
        <p:spPr>
          <a:xfrm>
            <a:off x="1675242" y="2051170"/>
            <a:ext cx="5362575" cy="3532188"/>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2" name="Title 1">
            <a:extLst>
              <a:ext uri="{FF2B5EF4-FFF2-40B4-BE49-F238E27FC236}">
                <a16:creationId xmlns:a16="http://schemas.microsoft.com/office/drawing/2014/main" id="{DBCD17CD-E6D2-4329-B271-1E59AA986EF1}"/>
              </a:ext>
            </a:extLst>
          </p:cNvPr>
          <p:cNvSpPr>
            <a:spLocks noGrp="1"/>
          </p:cNvSpPr>
          <p:nvPr>
            <p:ph type="title"/>
          </p:nvPr>
        </p:nvSpPr>
        <p:spPr>
          <a:xfrm>
            <a:off x="1675242" y="1418953"/>
            <a:ext cx="5362575" cy="495691"/>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22481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eet The Present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CD5AE0D9-6B20-4F29-A35B-2A00C25FF84E}"/>
              </a:ext>
            </a:extLst>
          </p:cNvPr>
          <p:cNvSpPr>
            <a:spLocks noGrp="1"/>
          </p:cNvSpPr>
          <p:nvPr>
            <p:ph type="pic" sz="quarter" idx="13" hasCustomPrompt="1"/>
          </p:nvPr>
        </p:nvSpPr>
        <p:spPr>
          <a:xfrm>
            <a:off x="1482906" y="0"/>
            <a:ext cx="4635426" cy="6857999"/>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12CC56C8-D828-4A31-A5B9-CF1AEFA70D7C}"/>
              </a:ext>
            </a:extLst>
          </p:cNvPr>
          <p:cNvSpPr>
            <a:spLocks noGrp="1"/>
          </p:cNvSpPr>
          <p:nvPr>
            <p:ph type="dt" sz="half" idx="10"/>
          </p:nvPr>
        </p:nvSpPr>
        <p:spPr>
          <a:xfrm>
            <a:off x="1571846" y="6356350"/>
            <a:ext cx="2743200" cy="365125"/>
          </a:xfrm>
        </p:spPr>
        <p:txBody>
          <a:bodyPr/>
          <a:lstStyle>
            <a:lvl1pPr>
              <a:defRPr>
                <a:solidFill>
                  <a:schemeClr val="accent5">
                    <a:lumMod val="20000"/>
                    <a:lumOff val="80000"/>
                  </a:schemeClr>
                </a:solidFill>
              </a:defRPr>
            </a:lvl1pPr>
          </a:lstStyle>
          <a:p>
            <a:r>
              <a:rPr lang="en-US" dirty="0"/>
              <a:t>8/05/20XX</a:t>
            </a:r>
          </a:p>
        </p:txBody>
      </p:sp>
      <p:sp>
        <p:nvSpPr>
          <p:cNvPr id="5" name="Footer Placeholder 4">
            <a:extLst>
              <a:ext uri="{FF2B5EF4-FFF2-40B4-BE49-F238E27FC236}">
                <a16:creationId xmlns:a16="http://schemas.microsoft.com/office/drawing/2014/main" id="{8E0B0264-B3C3-46A0-80DD-67C59DB2AF91}"/>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C85D3C3B-0FFE-494C-B4AC-477B6A9DAF51}"/>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10" name="Text Placeholder 12">
            <a:extLst>
              <a:ext uri="{FF2B5EF4-FFF2-40B4-BE49-F238E27FC236}">
                <a16:creationId xmlns:a16="http://schemas.microsoft.com/office/drawing/2014/main" id="{1285A10A-1880-4D4E-A99B-1C19043F2A65}"/>
              </a:ext>
            </a:extLst>
          </p:cNvPr>
          <p:cNvSpPr>
            <a:spLocks noGrp="1"/>
          </p:cNvSpPr>
          <p:nvPr>
            <p:ph type="body" sz="quarter" idx="14" hasCustomPrompt="1"/>
          </p:nvPr>
        </p:nvSpPr>
        <p:spPr>
          <a:xfrm>
            <a:off x="6750189" y="2396358"/>
            <a:ext cx="3266975" cy="326687"/>
          </a:xfrm>
          <a:prstGeom prst="rect">
            <a:avLst/>
          </a:prstGeom>
        </p:spPr>
        <p:txBody>
          <a:bodyPr anchor="ctr"/>
          <a:lstStyle>
            <a:lvl1pPr marL="0" indent="0">
              <a:lnSpc>
                <a:spcPct val="80000"/>
              </a:lnSpc>
              <a:spcBef>
                <a:spcPts val="0"/>
              </a:spcBef>
              <a:buNone/>
              <a:defRPr sz="1600" b="1" spc="100" baseline="0">
                <a:solidFill>
                  <a:schemeClr val="accent1"/>
                </a:solidFill>
                <a:latin typeface="+mj-lt"/>
              </a:defRPr>
            </a:lvl1pPr>
          </a:lstStyle>
          <a:p>
            <a:pPr lvl="0"/>
            <a:r>
              <a:rPr lang="en-US"/>
              <a:t>Click to add name</a:t>
            </a:r>
          </a:p>
        </p:txBody>
      </p:sp>
      <p:sp>
        <p:nvSpPr>
          <p:cNvPr id="11" name="Content Placeholder 15">
            <a:extLst>
              <a:ext uri="{FF2B5EF4-FFF2-40B4-BE49-F238E27FC236}">
                <a16:creationId xmlns:a16="http://schemas.microsoft.com/office/drawing/2014/main" id="{624F1FC7-2617-499A-8CB8-B61FC7D9B7BF}"/>
              </a:ext>
            </a:extLst>
          </p:cNvPr>
          <p:cNvSpPr>
            <a:spLocks noGrp="1"/>
          </p:cNvSpPr>
          <p:nvPr>
            <p:ph sz="quarter" idx="15" hasCustomPrompt="1"/>
          </p:nvPr>
        </p:nvSpPr>
        <p:spPr>
          <a:xfrm>
            <a:off x="6749508" y="2756830"/>
            <a:ext cx="4834569" cy="2384195"/>
          </a:xfrm>
          <a:prstGeom prst="rect">
            <a:avLst/>
          </a:prstGeom>
        </p:spPr>
        <p:txBody>
          <a:bodyPr/>
          <a:lstStyle>
            <a:lvl1pPr marL="0" indent="0">
              <a:lnSpc>
                <a:spcPct val="150000"/>
              </a:lnSpc>
              <a:spcBef>
                <a:spcPts val="0"/>
              </a:spcBef>
              <a:spcAft>
                <a:spcPts val="1000"/>
              </a:spcAft>
              <a:buNone/>
              <a:defRPr sz="1400" spc="100" baseline="0"/>
            </a:lvl1pPr>
          </a:lstStyle>
          <a:p>
            <a:pPr lvl="0"/>
            <a:r>
              <a:rPr lang="en-US"/>
              <a:t>Click to add text</a:t>
            </a:r>
          </a:p>
        </p:txBody>
      </p:sp>
      <p:cxnSp>
        <p:nvCxnSpPr>
          <p:cNvPr id="13" name="Straight Connector 12">
            <a:extLst>
              <a:ext uri="{FF2B5EF4-FFF2-40B4-BE49-F238E27FC236}">
                <a16:creationId xmlns:a16="http://schemas.microsoft.com/office/drawing/2014/main" id="{0B169A36-7DEF-42D4-850F-59A3233FD582}"/>
              </a:ext>
              <a:ext uri="{C183D7F6-B498-43B3-948B-1728B52AA6E4}">
                <adec:decorative xmlns:adec="http://schemas.microsoft.com/office/drawing/2017/decorative" val="1"/>
              </a:ext>
            </a:extLst>
          </p:cNvPr>
          <p:cNvCxnSpPr>
            <a:cxnSpLocks/>
          </p:cNvCxnSpPr>
          <p:nvPr userDrawn="1"/>
        </p:nvCxnSpPr>
        <p:spPr>
          <a:xfrm>
            <a:off x="740834" y="0"/>
            <a:ext cx="0" cy="27574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ADB6D5-97B3-42ED-B8C7-5AD951CB8FE1}"/>
              </a:ext>
              <a:ext uri="{C183D7F6-B498-43B3-948B-1728B52AA6E4}">
                <adec:decorative xmlns:adec="http://schemas.microsoft.com/office/drawing/2017/decorative" val="1"/>
              </a:ext>
            </a:extLst>
          </p:cNvPr>
          <p:cNvCxnSpPr>
            <a:cxnSpLocks/>
          </p:cNvCxnSpPr>
          <p:nvPr userDrawn="1"/>
        </p:nvCxnSpPr>
        <p:spPr>
          <a:xfrm>
            <a:off x="8729133" y="2551471"/>
            <a:ext cx="34628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B7B60A-1B6C-4E40-94D7-AE1BD3712779}"/>
              </a:ext>
            </a:extLst>
          </p:cNvPr>
          <p:cNvSpPr>
            <a:spLocks noGrp="1"/>
          </p:cNvSpPr>
          <p:nvPr>
            <p:ph type="title"/>
          </p:nvPr>
        </p:nvSpPr>
        <p:spPr>
          <a:xfrm rot="16200000">
            <a:off x="-810973" y="4189152"/>
            <a:ext cx="3121302" cy="469478"/>
          </a:xfrm>
          <a:prstGeom prst="rect">
            <a:avLst/>
          </a:prstGeom>
        </p:spPr>
        <p:txBody>
          <a:bodyPr anchor="ctr"/>
          <a:lstStyle>
            <a:lvl1pPr algn="r">
              <a:defRPr lang="en-US" sz="2400" spc="100" baseline="0">
                <a:solidFill>
                  <a:schemeClr val="accent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93256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FE3E-14BB-4DC6-A806-1E62C1D2446E}"/>
              </a:ext>
            </a:extLst>
          </p:cNvPr>
          <p:cNvSpPr>
            <a:spLocks noGrp="1"/>
          </p:cNvSpPr>
          <p:nvPr>
            <p:ph type="title"/>
          </p:nvPr>
        </p:nvSpPr>
        <p:spPr>
          <a:xfrm>
            <a:off x="1883137" y="1360309"/>
            <a:ext cx="2909309" cy="657882"/>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
        <p:nvSpPr>
          <p:cNvPr id="8" name="Picture Placeholder 10">
            <a:extLst>
              <a:ext uri="{FF2B5EF4-FFF2-40B4-BE49-F238E27FC236}">
                <a16:creationId xmlns:a16="http://schemas.microsoft.com/office/drawing/2014/main" id="{EFD7EF65-6DE9-4029-B3A0-F08E11BC9E5E}"/>
              </a:ext>
            </a:extLst>
          </p:cNvPr>
          <p:cNvSpPr>
            <a:spLocks noGrp="1"/>
          </p:cNvSpPr>
          <p:nvPr>
            <p:ph type="pic" sz="quarter" idx="13" hasCustomPrompt="1"/>
          </p:nvPr>
        </p:nvSpPr>
        <p:spPr>
          <a:xfrm>
            <a:off x="0" y="2795752"/>
            <a:ext cx="12192000" cy="4062247"/>
          </a:xfrm>
          <a:prstGeom prst="rect">
            <a:avLst/>
          </a:prstGeom>
        </p:spPr>
        <p:txBody>
          <a:bodyPr/>
          <a:lstStyle>
            <a:lvl1pPr marL="0" indent="0" algn="ctr">
              <a:buNone/>
              <a:defRPr/>
            </a:lvl1pPr>
          </a:lstStyle>
          <a:p>
            <a:r>
              <a:rPr lang="en-US" dirty="0"/>
              <a:t>Click to add photo</a:t>
            </a:r>
          </a:p>
        </p:txBody>
      </p:sp>
      <p:sp>
        <p:nvSpPr>
          <p:cNvPr id="10" name="Content Placeholder 15">
            <a:extLst>
              <a:ext uri="{FF2B5EF4-FFF2-40B4-BE49-F238E27FC236}">
                <a16:creationId xmlns:a16="http://schemas.microsoft.com/office/drawing/2014/main" id="{123B9F8E-DAD6-45B2-B55B-B070484318C3}"/>
              </a:ext>
            </a:extLst>
          </p:cNvPr>
          <p:cNvSpPr>
            <a:spLocks noGrp="1"/>
          </p:cNvSpPr>
          <p:nvPr>
            <p:ph sz="quarter" idx="15" hasCustomPrompt="1"/>
          </p:nvPr>
        </p:nvSpPr>
        <p:spPr>
          <a:xfrm>
            <a:off x="5109845" y="1075509"/>
            <a:ext cx="5293260" cy="1408770"/>
          </a:xfrm>
          <a:prstGeom prst="rect">
            <a:avLst/>
          </a:prstGeom>
        </p:spPr>
        <p:txBody>
          <a:bodyPr anchor="ctr"/>
          <a:lstStyle>
            <a:lvl1pPr marL="0" indent="0">
              <a:lnSpc>
                <a:spcPct val="150000"/>
              </a:lnSpc>
              <a:spcBef>
                <a:spcPts val="0"/>
              </a:spcBef>
              <a:spcAft>
                <a:spcPts val="0"/>
              </a:spcAft>
              <a:buNone/>
              <a:defRPr sz="1400" spc="100" baseline="0"/>
            </a:lvl1pPr>
          </a:lstStyle>
          <a:p>
            <a:pPr lvl="0"/>
            <a:r>
              <a:rPr lang="en-US"/>
              <a:t>Click to add text</a:t>
            </a:r>
          </a:p>
        </p:txBody>
      </p:sp>
      <p:sp>
        <p:nvSpPr>
          <p:cNvPr id="5" name="Date Placeholder 4">
            <a:extLst>
              <a:ext uri="{FF2B5EF4-FFF2-40B4-BE49-F238E27FC236}">
                <a16:creationId xmlns:a16="http://schemas.microsoft.com/office/drawing/2014/main" id="{23CF9177-0C51-4496-B5AE-7ED4F8F3A170}"/>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6" name="Footer Placeholder 5">
            <a:extLst>
              <a:ext uri="{FF2B5EF4-FFF2-40B4-BE49-F238E27FC236}">
                <a16:creationId xmlns:a16="http://schemas.microsoft.com/office/drawing/2014/main" id="{C57A035F-C837-4CCA-BB19-CE656F0576BD}"/>
              </a:ext>
            </a:extLst>
          </p:cNvPr>
          <p:cNvSpPr>
            <a:spLocks noGrp="1"/>
          </p:cNvSpPr>
          <p:nvPr>
            <p:ph type="ftr" sz="quarter" idx="11"/>
          </p:nvPr>
        </p:nvSpPr>
        <p:spPr/>
        <p:txBody>
          <a:bodyPr/>
          <a:lstStyle>
            <a:lvl1pPr>
              <a:defRPr>
                <a:solidFill>
                  <a:schemeClr val="accent1"/>
                </a:solidFill>
              </a:defRPr>
            </a:lvl1pPr>
          </a:lstStyle>
          <a:p>
            <a:r>
              <a:rPr lang="en-US" dirty="0"/>
              <a:t>Conference Presentation</a:t>
            </a:r>
          </a:p>
        </p:txBody>
      </p:sp>
      <p:sp>
        <p:nvSpPr>
          <p:cNvPr id="7" name="Slide Number Placeholder 6">
            <a:extLst>
              <a:ext uri="{FF2B5EF4-FFF2-40B4-BE49-F238E27FC236}">
                <a16:creationId xmlns:a16="http://schemas.microsoft.com/office/drawing/2014/main" id="{5FE2F927-F23D-4ABB-BEC9-11C2CC69D8E4}"/>
              </a:ext>
            </a:extLst>
          </p:cNvPr>
          <p:cNvSpPr>
            <a:spLocks noGrp="1"/>
          </p:cNvSpPr>
          <p:nvPr>
            <p:ph type="sldNum" sz="quarter" idx="12"/>
          </p:nvPr>
        </p:nvSpPr>
        <p:spPr/>
        <p:txBody>
          <a:bodyPr/>
          <a:lstStyle>
            <a:lvl1pPr>
              <a:defRPr>
                <a:solidFill>
                  <a:schemeClr val="accent1"/>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95244728-2BE1-4CB4-A19E-903E75BD8226}"/>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485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reakout Question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0109947-4B08-4C56-B65B-A6FDFEF47D12}"/>
              </a:ext>
              <a:ext uri="{C183D7F6-B498-43B3-948B-1728B52AA6E4}">
                <adec:decorative xmlns:adec="http://schemas.microsoft.com/office/drawing/2017/decorative" val="1"/>
              </a:ext>
            </a:extLst>
          </p:cNvPr>
          <p:cNvCxnSpPr>
            <a:cxnSpLocks/>
          </p:cNvCxnSpPr>
          <p:nvPr userDrawn="1"/>
        </p:nvCxnSpPr>
        <p:spPr>
          <a:xfrm>
            <a:off x="0" y="1510815"/>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87A38D-E82D-42F1-A188-30F49DD50C61}"/>
              </a:ext>
              <a:ext uri="{C183D7F6-B498-43B3-948B-1728B52AA6E4}">
                <adec:decorative xmlns:adec="http://schemas.microsoft.com/office/drawing/2017/decorative" val="1"/>
              </a:ext>
            </a:extLst>
          </p:cNvPr>
          <p:cNvCxnSpPr>
            <a:cxnSpLocks/>
          </p:cNvCxnSpPr>
          <p:nvPr userDrawn="1"/>
        </p:nvCxnSpPr>
        <p:spPr>
          <a:xfrm>
            <a:off x="739785" y="0"/>
            <a:ext cx="0" cy="2514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10">
            <a:extLst>
              <a:ext uri="{FF2B5EF4-FFF2-40B4-BE49-F238E27FC236}">
                <a16:creationId xmlns:a16="http://schemas.microsoft.com/office/drawing/2014/main" id="{1205ABD4-5AFD-4B99-8836-D12AA42FCCE5}"/>
              </a:ext>
            </a:extLst>
          </p:cNvPr>
          <p:cNvSpPr>
            <a:spLocks noGrp="1"/>
          </p:cNvSpPr>
          <p:nvPr>
            <p:ph type="pic" sz="quarter" idx="13" hasCustomPrompt="1"/>
          </p:nvPr>
        </p:nvSpPr>
        <p:spPr>
          <a:xfrm>
            <a:off x="4582510" y="0"/>
            <a:ext cx="7609489" cy="6858000"/>
          </a:xfrm>
          <a:prstGeom prst="rect">
            <a:avLst/>
          </a:prstGeom>
        </p:spPr>
        <p:txBody>
          <a:bodyPr/>
          <a:lstStyle>
            <a:lvl1pPr marL="0" indent="0" algn="ctr">
              <a:buNone/>
              <a:defRPr/>
            </a:lvl1pPr>
          </a:lstStyle>
          <a:p>
            <a:r>
              <a:rPr lang="en-US" dirty="0"/>
              <a:t>Click to add photo</a:t>
            </a:r>
          </a:p>
        </p:txBody>
      </p:sp>
      <p:sp>
        <p:nvSpPr>
          <p:cNvPr id="7" name="Date Placeholder 6">
            <a:extLst>
              <a:ext uri="{FF2B5EF4-FFF2-40B4-BE49-F238E27FC236}">
                <a16:creationId xmlns:a16="http://schemas.microsoft.com/office/drawing/2014/main" id="{F080A53F-EFDF-40A3-B9E3-58EB0D3F3A84}"/>
              </a:ext>
            </a:extLst>
          </p:cNvPr>
          <p:cNvSpPr>
            <a:spLocks noGrp="1"/>
          </p:cNvSpPr>
          <p:nvPr>
            <p:ph type="dt" sz="half" idx="10"/>
          </p:nvPr>
        </p:nvSpPr>
        <p:spPr/>
        <p:txBody>
          <a:bodyPr/>
          <a:lstStyle/>
          <a:p>
            <a:r>
              <a:rPr lang="en-US" dirty="0"/>
              <a:t>8/05/20XX</a:t>
            </a:r>
          </a:p>
        </p:txBody>
      </p:sp>
      <p:sp>
        <p:nvSpPr>
          <p:cNvPr id="14" name="Content Placeholder 15">
            <a:extLst>
              <a:ext uri="{FF2B5EF4-FFF2-40B4-BE49-F238E27FC236}">
                <a16:creationId xmlns:a16="http://schemas.microsoft.com/office/drawing/2014/main" id="{F547C10E-8A59-4B22-ADF0-994850F759D0}"/>
              </a:ext>
            </a:extLst>
          </p:cNvPr>
          <p:cNvSpPr>
            <a:spLocks noGrp="1"/>
          </p:cNvSpPr>
          <p:nvPr>
            <p:ph sz="quarter" idx="15" hasCustomPrompt="1"/>
          </p:nvPr>
        </p:nvSpPr>
        <p:spPr>
          <a:xfrm>
            <a:off x="1017111" y="2906895"/>
            <a:ext cx="4606159" cy="2221291"/>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15" name="Footer Placeholder 4">
            <a:extLst>
              <a:ext uri="{FF2B5EF4-FFF2-40B4-BE49-F238E27FC236}">
                <a16:creationId xmlns:a16="http://schemas.microsoft.com/office/drawing/2014/main" id="{79DE00E7-8296-408A-905C-ECBA407C83E1}"/>
              </a:ext>
            </a:extLst>
          </p:cNvPr>
          <p:cNvSpPr>
            <a:spLocks noGrp="1"/>
          </p:cNvSpPr>
          <p:nvPr>
            <p:ph type="ftr" sz="quarter" idx="11"/>
          </p:nvPr>
        </p:nvSpPr>
        <p:spPr>
          <a:xfrm>
            <a:off x="6519230" y="6356350"/>
            <a:ext cx="3152912" cy="365125"/>
          </a:xfrm>
        </p:spPr>
        <p:txBody>
          <a:bodyPr/>
          <a:lstStyle>
            <a:lvl1pPr algn="l">
              <a:defRPr>
                <a:solidFill>
                  <a:schemeClr val="bg1"/>
                </a:solidFill>
              </a:defRPr>
            </a:lvl1pPr>
          </a:lstStyle>
          <a:p>
            <a:r>
              <a:rPr lang="en-US" dirty="0"/>
              <a:t>Conference Presentation</a:t>
            </a:r>
          </a:p>
        </p:txBody>
      </p:sp>
      <p:sp>
        <p:nvSpPr>
          <p:cNvPr id="16" name="Slide Number Placeholder 5">
            <a:extLst>
              <a:ext uri="{FF2B5EF4-FFF2-40B4-BE49-F238E27FC236}">
                <a16:creationId xmlns:a16="http://schemas.microsoft.com/office/drawing/2014/main" id="{900B3723-B30F-4BDB-A030-4B06ADE753C5}"/>
              </a:ext>
            </a:extLst>
          </p:cNvPr>
          <p:cNvSpPr>
            <a:spLocks noGrp="1"/>
          </p:cNvSpPr>
          <p:nvPr>
            <p:ph type="sldNum" sz="quarter" idx="12"/>
          </p:nvPr>
        </p:nvSpPr>
        <p:spPr>
          <a:xfrm>
            <a:off x="10510344" y="6356350"/>
            <a:ext cx="843455" cy="365125"/>
          </a:xfrm>
        </p:spPr>
        <p:txBody>
          <a:bodyPr/>
          <a:lstStyle>
            <a:lvl1pPr>
              <a:defRPr>
                <a:solidFill>
                  <a:schemeClr val="bg1"/>
                </a:solidFill>
              </a:defRPr>
            </a:lvl1pPr>
          </a:lstStyle>
          <a:p>
            <a:fld id="{18D65601-5AE2-46FC-B138-694DDD2B510D}" type="slidenum">
              <a:rPr lang="en-US" smtClean="0"/>
              <a:pPr/>
              <a:t>‹#›</a:t>
            </a:fld>
            <a:endParaRPr lang="en-US" dirty="0"/>
          </a:p>
        </p:txBody>
      </p:sp>
      <p:sp>
        <p:nvSpPr>
          <p:cNvPr id="2" name="Title 1">
            <a:extLst>
              <a:ext uri="{FF2B5EF4-FFF2-40B4-BE49-F238E27FC236}">
                <a16:creationId xmlns:a16="http://schemas.microsoft.com/office/drawing/2014/main" id="{BE4FA9AB-9D34-43A5-947E-835D7FE29C21}"/>
              </a:ext>
            </a:extLst>
          </p:cNvPr>
          <p:cNvSpPr>
            <a:spLocks noGrp="1"/>
          </p:cNvSpPr>
          <p:nvPr>
            <p:ph type="title"/>
          </p:nvPr>
        </p:nvSpPr>
        <p:spPr>
          <a:xfrm>
            <a:off x="1016002" y="2225678"/>
            <a:ext cx="4607268" cy="469476"/>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645986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Key Takeaway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A3D8856B-7A24-4C55-9910-ED81BFA0A027}"/>
              </a:ext>
            </a:extLst>
          </p:cNvPr>
          <p:cNvSpPr>
            <a:spLocks noGrp="1"/>
          </p:cNvSpPr>
          <p:nvPr>
            <p:ph type="pic" sz="quarter" idx="17" hasCustomPrompt="1"/>
          </p:nvPr>
        </p:nvSpPr>
        <p:spPr>
          <a:xfrm>
            <a:off x="0" y="0"/>
            <a:ext cx="6096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9" name="Content Placeholder 15">
            <a:extLst>
              <a:ext uri="{FF2B5EF4-FFF2-40B4-BE49-F238E27FC236}">
                <a16:creationId xmlns:a16="http://schemas.microsoft.com/office/drawing/2014/main" id="{3B3118EB-9968-4E6E-B2B6-A76765DCFA49}"/>
              </a:ext>
            </a:extLst>
          </p:cNvPr>
          <p:cNvSpPr>
            <a:spLocks noGrp="1"/>
          </p:cNvSpPr>
          <p:nvPr>
            <p:ph sz="quarter" idx="16" hasCustomPrompt="1"/>
          </p:nvPr>
        </p:nvSpPr>
        <p:spPr>
          <a:xfrm>
            <a:off x="7101509" y="2431279"/>
            <a:ext cx="4288971" cy="3055121"/>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0" name="Footer Placeholder 4">
            <a:extLst>
              <a:ext uri="{FF2B5EF4-FFF2-40B4-BE49-F238E27FC236}">
                <a16:creationId xmlns:a16="http://schemas.microsoft.com/office/drawing/2014/main" id="{3ABAA64D-DEC0-453B-A9D7-7183AF0CEF2F}"/>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11" name="Slide Number Placeholder 5">
            <a:extLst>
              <a:ext uri="{FF2B5EF4-FFF2-40B4-BE49-F238E27FC236}">
                <a16:creationId xmlns:a16="http://schemas.microsoft.com/office/drawing/2014/main" id="{F74F7F62-A2D6-471E-83D8-44BA2699C00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CF88F189-31A8-4BA7-80D9-4A40A4E2B87D}"/>
              </a:ext>
              <a:ext uri="{C183D7F6-B498-43B3-948B-1728B52AA6E4}">
                <adec:decorative xmlns:adec="http://schemas.microsoft.com/office/drawing/2017/decorative" val="1"/>
              </a:ext>
            </a:extLst>
          </p:cNvPr>
          <p:cNvCxnSpPr>
            <a:cxnSpLocks/>
          </p:cNvCxnSpPr>
          <p:nvPr userDrawn="1"/>
        </p:nvCxnSpPr>
        <p:spPr>
          <a:xfrm>
            <a:off x="6834820" y="-3976"/>
            <a:ext cx="0" cy="2159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EE86B4-3F11-45CB-96F9-7D1AB761A588}"/>
              </a:ext>
            </a:extLst>
          </p:cNvPr>
          <p:cNvSpPr>
            <a:spLocks noGrp="1"/>
          </p:cNvSpPr>
          <p:nvPr>
            <p:ph type="title"/>
          </p:nvPr>
        </p:nvSpPr>
        <p:spPr>
          <a:xfrm>
            <a:off x="7101506" y="1761891"/>
            <a:ext cx="4288971" cy="532862"/>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596734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all to Acti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5B931B-7725-4C86-A82C-07F42F447C95}"/>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116D3891-B2BA-4AE6-AAA7-560547F4B5E9}"/>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8" name="Footer Placeholder 4">
            <a:extLst>
              <a:ext uri="{FF2B5EF4-FFF2-40B4-BE49-F238E27FC236}">
                <a16:creationId xmlns:a16="http://schemas.microsoft.com/office/drawing/2014/main" id="{89831967-45C9-40AF-A955-56E9578BC685}"/>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9" name="Slide Number Placeholder 5">
            <a:extLst>
              <a:ext uri="{FF2B5EF4-FFF2-40B4-BE49-F238E27FC236}">
                <a16:creationId xmlns:a16="http://schemas.microsoft.com/office/drawing/2014/main" id="{56167DEC-7546-44F6-AD64-E71C2FF1CF41}"/>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11" name="Content Placeholder 15">
            <a:extLst>
              <a:ext uri="{FF2B5EF4-FFF2-40B4-BE49-F238E27FC236}">
                <a16:creationId xmlns:a16="http://schemas.microsoft.com/office/drawing/2014/main" id="{61241730-14B7-407E-9517-F4510520D03C}"/>
              </a:ext>
            </a:extLst>
          </p:cNvPr>
          <p:cNvSpPr>
            <a:spLocks noGrp="1"/>
          </p:cNvSpPr>
          <p:nvPr>
            <p:ph sz="quarter" idx="16" hasCustomPrompt="1"/>
          </p:nvPr>
        </p:nvSpPr>
        <p:spPr>
          <a:xfrm>
            <a:off x="6311900" y="3282850"/>
            <a:ext cx="5350010" cy="1030734"/>
          </a:xfrm>
          <a:prstGeom prst="rect">
            <a:avLst/>
          </a:prstGeom>
        </p:spPr>
        <p:txBody>
          <a:bodyPr/>
          <a:lstStyle>
            <a:lvl1pPr marL="0" indent="0">
              <a:lnSpc>
                <a:spcPct val="150000"/>
              </a:lnSpc>
              <a:spcBef>
                <a:spcPts val="0"/>
              </a:spcBef>
              <a:spcAft>
                <a:spcPts val="1200"/>
              </a:spcAft>
              <a:buNone/>
              <a:defRPr sz="1400" spc="100" baseline="0">
                <a:solidFill>
                  <a:schemeClr val="bg1"/>
                </a:solidFill>
              </a:defRPr>
            </a:lvl1pPr>
          </a:lstStyle>
          <a:p>
            <a:pPr lvl="0"/>
            <a:r>
              <a:rPr lang="en-US"/>
              <a:t>Click to add text</a:t>
            </a:r>
          </a:p>
        </p:txBody>
      </p:sp>
      <p:sp>
        <p:nvSpPr>
          <p:cNvPr id="2" name="Title 1">
            <a:extLst>
              <a:ext uri="{FF2B5EF4-FFF2-40B4-BE49-F238E27FC236}">
                <a16:creationId xmlns:a16="http://schemas.microsoft.com/office/drawing/2014/main" id="{2055B60F-1D5E-4B0C-8354-2E7AA187F6D5}"/>
              </a:ext>
            </a:extLst>
          </p:cNvPr>
          <p:cNvSpPr>
            <a:spLocks noGrp="1"/>
          </p:cNvSpPr>
          <p:nvPr>
            <p:ph type="title"/>
          </p:nvPr>
        </p:nvSpPr>
        <p:spPr>
          <a:xfrm>
            <a:off x="6311898" y="2471206"/>
            <a:ext cx="5350010" cy="867398"/>
          </a:xfrm>
          <a:prstGeom prst="rect">
            <a:avLst/>
          </a:prstGeom>
        </p:spPr>
        <p:txBody>
          <a:bodyPr anchor="ctr"/>
          <a:lstStyle>
            <a:lvl1pPr>
              <a:lnSpc>
                <a:spcPct val="100000"/>
              </a:lnSpc>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512267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840FD269-E069-45DA-B668-BE984BFA328B}"/>
              </a:ext>
            </a:extLst>
          </p:cNvPr>
          <p:cNvSpPr>
            <a:spLocks noGrp="1"/>
          </p:cNvSpPr>
          <p:nvPr>
            <p:ph type="pic" sz="quarter" idx="13" hasCustomPrompt="1"/>
          </p:nvPr>
        </p:nvSpPr>
        <p:spPr>
          <a:xfrm>
            <a:off x="0" y="0"/>
            <a:ext cx="12192000" cy="6857999"/>
          </a:xfrm>
          <a:prstGeom prst="rect">
            <a:avLst/>
          </a:prstGeom>
          <a:solidFill>
            <a:schemeClr val="bg1">
              <a:lumMod val="95000"/>
            </a:schemeClr>
          </a:solidFill>
        </p:spPr>
        <p:txBody>
          <a:bodyPr/>
          <a:lstStyle>
            <a:lvl1pPr marL="0" indent="0" algn="ctr">
              <a:buNone/>
              <a:defRPr/>
            </a:lvl1pPr>
          </a:lstStyle>
          <a:p>
            <a:r>
              <a:rPr lang="en-US" dirty="0"/>
              <a:t>Click to add photo</a:t>
            </a:r>
          </a:p>
        </p:txBody>
      </p:sp>
      <p:sp>
        <p:nvSpPr>
          <p:cNvPr id="3" name="Date Placeholder 2">
            <a:extLst>
              <a:ext uri="{FF2B5EF4-FFF2-40B4-BE49-F238E27FC236}">
                <a16:creationId xmlns:a16="http://schemas.microsoft.com/office/drawing/2014/main" id="{9AB9DE71-7B7A-4473-ABD8-99575CAFB38F}"/>
              </a:ext>
            </a:extLst>
          </p:cNvPr>
          <p:cNvSpPr>
            <a:spLocks noGrp="1"/>
          </p:cNvSpPr>
          <p:nvPr>
            <p:ph type="dt" sz="half" idx="10"/>
          </p:nvPr>
        </p:nvSpPr>
        <p:spPr/>
        <p:txBody>
          <a:bodyPr/>
          <a:lstStyle>
            <a:lvl1pPr>
              <a:defRPr>
                <a:solidFill>
                  <a:schemeClr val="bg1">
                    <a:lumMod val="95000"/>
                  </a:schemeClr>
                </a:solidFill>
              </a:defRPr>
            </a:lvl1pPr>
          </a:lstStyle>
          <a:p>
            <a:r>
              <a:rPr lang="en-US" dirty="0"/>
              <a:t>8/05/20XX</a:t>
            </a:r>
          </a:p>
        </p:txBody>
      </p:sp>
      <p:sp>
        <p:nvSpPr>
          <p:cNvPr id="4" name="Footer Placeholder 3">
            <a:extLst>
              <a:ext uri="{FF2B5EF4-FFF2-40B4-BE49-F238E27FC236}">
                <a16:creationId xmlns:a16="http://schemas.microsoft.com/office/drawing/2014/main" id="{DAAA1C9B-284B-4C89-8743-52285AC95126}"/>
              </a:ext>
            </a:extLst>
          </p:cNvPr>
          <p:cNvSpPr>
            <a:spLocks noGrp="1"/>
          </p:cNvSpPr>
          <p:nvPr>
            <p:ph type="ftr" sz="quarter" idx="11"/>
          </p:nvPr>
        </p:nvSpPr>
        <p:spPr/>
        <p:txBody>
          <a:bodyPr/>
          <a:lstStyle>
            <a:lvl1pPr>
              <a:defRPr>
                <a:solidFill>
                  <a:schemeClr val="bg1">
                    <a:lumMod val="95000"/>
                  </a:schemeClr>
                </a:solidFill>
              </a:defRPr>
            </a:lvl1pPr>
          </a:lstStyle>
          <a:p>
            <a:r>
              <a:rPr lang="en-US" dirty="0"/>
              <a:t>Conference Presentation</a:t>
            </a:r>
          </a:p>
        </p:txBody>
      </p:sp>
      <p:sp>
        <p:nvSpPr>
          <p:cNvPr id="5" name="Slide Number Placeholder 4">
            <a:extLst>
              <a:ext uri="{FF2B5EF4-FFF2-40B4-BE49-F238E27FC236}">
                <a16:creationId xmlns:a16="http://schemas.microsoft.com/office/drawing/2014/main" id="{8BC1FE06-5B3A-40E2-82AA-E4516ED2D558}"/>
              </a:ext>
            </a:extLst>
          </p:cNvPr>
          <p:cNvSpPr>
            <a:spLocks noGrp="1"/>
          </p:cNvSpPr>
          <p:nvPr>
            <p:ph type="sldNum" sz="quarter" idx="12"/>
          </p:nvPr>
        </p:nvSpPr>
        <p:spPr/>
        <p:txBody>
          <a:bodyPr/>
          <a:lstStyle>
            <a:lvl1pPr>
              <a:defRPr>
                <a:solidFill>
                  <a:schemeClr val="bg1">
                    <a:lumMod val="95000"/>
                  </a:schemeClr>
                </a:solidFill>
              </a:defRPr>
            </a:lvl1pPr>
          </a:lstStyle>
          <a:p>
            <a:fld id="{18D65601-5AE2-46FC-B138-694DDD2B510D}" type="slidenum">
              <a:rPr lang="en-US" smtClean="0"/>
              <a:pPr/>
              <a:t>‹#›</a:t>
            </a:fld>
            <a:endParaRPr lang="en-US" dirty="0"/>
          </a:p>
        </p:txBody>
      </p:sp>
      <p:sp>
        <p:nvSpPr>
          <p:cNvPr id="7" name="Text Placeholder 12">
            <a:extLst>
              <a:ext uri="{FF2B5EF4-FFF2-40B4-BE49-F238E27FC236}">
                <a16:creationId xmlns:a16="http://schemas.microsoft.com/office/drawing/2014/main" id="{2ACE5847-B709-473D-A366-54ADA852FFA5}"/>
              </a:ext>
            </a:extLst>
          </p:cNvPr>
          <p:cNvSpPr>
            <a:spLocks noGrp="1"/>
          </p:cNvSpPr>
          <p:nvPr>
            <p:ph type="body" sz="quarter" idx="14" hasCustomPrompt="1"/>
          </p:nvPr>
        </p:nvSpPr>
        <p:spPr>
          <a:xfrm>
            <a:off x="2105107" y="3055535"/>
            <a:ext cx="7981786" cy="2609103"/>
          </a:xfrm>
          <a:prstGeom prst="rect">
            <a:avLst/>
          </a:prstGeom>
        </p:spPr>
        <p:txBody>
          <a:bodyPr anchor="ctr"/>
          <a:lstStyle>
            <a:lvl1pPr marL="0" indent="0" algn="l">
              <a:lnSpc>
                <a:spcPct val="125000"/>
              </a:lnSpc>
              <a:spcBef>
                <a:spcPts val="0"/>
              </a:spcBef>
              <a:buNone/>
              <a:defRPr sz="3200" i="1" spc="100" baseline="0">
                <a:solidFill>
                  <a:schemeClr val="bg1"/>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id="{648B1850-15F7-414E-B8F6-3A5B3D10B263}"/>
              </a:ext>
            </a:extLst>
          </p:cNvPr>
          <p:cNvSpPr>
            <a:spLocks noGrp="1"/>
          </p:cNvSpPr>
          <p:nvPr>
            <p:ph type="title"/>
          </p:nvPr>
        </p:nvSpPr>
        <p:spPr>
          <a:xfrm>
            <a:off x="5010083" y="5448575"/>
            <a:ext cx="4881563" cy="463550"/>
          </a:xfrm>
          <a:prstGeom prst="rect">
            <a:avLst/>
          </a:prstGeom>
        </p:spPr>
        <p:txBody>
          <a:bodyPr/>
          <a:lstStyle>
            <a:lvl1pPr algn="r">
              <a:defRPr lang="en-US" sz="1800" spc="100" baseline="0">
                <a:solidFill>
                  <a:schemeClr val="bg1"/>
                </a:solidFill>
                <a:latin typeface="+mn-lt"/>
                <a:ea typeface="+mn-ea"/>
                <a:cs typeface="+mn-cs"/>
              </a:defRPr>
            </a:lvl1pPr>
          </a:lstStyle>
          <a:p>
            <a:pPr marL="0" lvl="0" indent="0" algn="r">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0056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8/05/20XX</a:t>
            </a:r>
            <a:endParaRPr lang="en-US" dirty="0"/>
          </a:p>
        </p:txBody>
      </p:sp>
      <p:sp>
        <p:nvSpPr>
          <p:cNvPr id="5" name="Footer Placeholder 4"/>
          <p:cNvSpPr>
            <a:spLocks noGrp="1"/>
          </p:cNvSpPr>
          <p:nvPr>
            <p:ph type="ftr" sz="quarter" idx="11"/>
          </p:nvPr>
        </p:nvSpPr>
        <p:spPr/>
        <p:txBody>
          <a:bodyPr/>
          <a:lstStyle/>
          <a:p>
            <a:r>
              <a:rPr lang="en-US"/>
              <a:t>Conference Presentation</a:t>
            </a:r>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080010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ypothesi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0" y="0"/>
            <a:ext cx="468761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195FA8B4-F9F3-4FF5-B11F-483A1B95EA11}"/>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3" name="Footer Placeholder 2">
            <a:extLst>
              <a:ext uri="{FF2B5EF4-FFF2-40B4-BE49-F238E27FC236}">
                <a16:creationId xmlns:a16="http://schemas.microsoft.com/office/drawing/2014/main" id="{F97B8F04-28A5-462E-86DE-06C37E40589B}"/>
              </a:ext>
            </a:extLst>
          </p:cNvPr>
          <p:cNvSpPr>
            <a:spLocks noGrp="1"/>
          </p:cNvSpPr>
          <p:nvPr>
            <p:ph type="ftr" sz="quarter" idx="11"/>
          </p:nvPr>
        </p:nvSpPr>
        <p:spPr/>
        <p:txBody>
          <a:bodyPr/>
          <a:lstStyle>
            <a:lvl1pPr>
              <a:defRPr>
                <a:solidFill>
                  <a:schemeClr val="accent6">
                    <a:lumMod val="75000"/>
                  </a:schemeClr>
                </a:solidFill>
              </a:defRPr>
            </a:lvl1pPr>
          </a:lstStyle>
          <a:p>
            <a:r>
              <a:rPr lang="en-US" dirty="0"/>
              <a:t>Conference Presentation</a:t>
            </a:r>
          </a:p>
        </p:txBody>
      </p:sp>
      <p:sp>
        <p:nvSpPr>
          <p:cNvPr id="4" name="Slide Number Placeholder 3">
            <a:extLst>
              <a:ext uri="{FF2B5EF4-FFF2-40B4-BE49-F238E27FC236}">
                <a16:creationId xmlns:a16="http://schemas.microsoft.com/office/drawing/2014/main" id="{AC8B2DAE-4645-4AA0-87C9-39874FDBDEE3}"/>
              </a:ext>
            </a:extLst>
          </p:cNvPr>
          <p:cNvSpPr>
            <a:spLocks noGrp="1"/>
          </p:cNvSpPr>
          <p:nvPr>
            <p:ph type="sldNum" sz="quarter" idx="12"/>
          </p:nvPr>
        </p:nvSpPr>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6" name="Content Placeholder 15">
            <a:extLst>
              <a:ext uri="{FF2B5EF4-FFF2-40B4-BE49-F238E27FC236}">
                <a16:creationId xmlns:a16="http://schemas.microsoft.com/office/drawing/2014/main" id="{3BB9146A-68F5-433B-8411-A12C7C8F782D}"/>
              </a:ext>
            </a:extLst>
          </p:cNvPr>
          <p:cNvSpPr>
            <a:spLocks noGrp="1"/>
          </p:cNvSpPr>
          <p:nvPr>
            <p:ph sz="quarter" idx="15" hasCustomPrompt="1"/>
          </p:nvPr>
        </p:nvSpPr>
        <p:spPr>
          <a:xfrm>
            <a:off x="6747641" y="1193612"/>
            <a:ext cx="3513083" cy="1400506"/>
          </a:xfrm>
          <a:prstGeom prst="rect">
            <a:avLst/>
          </a:prstGeom>
        </p:spPr>
        <p:txBody>
          <a:bodyPr anchor="ctr"/>
          <a:lstStyle>
            <a:lvl1pPr marL="0" indent="0" algn="ctr">
              <a:lnSpc>
                <a:spcPct val="150000"/>
              </a:lnSpc>
              <a:spcBef>
                <a:spcPts val="0"/>
              </a:spcBef>
              <a:spcAft>
                <a:spcPts val="0"/>
              </a:spcAft>
              <a:buNone/>
              <a:defRPr sz="1400" spc="100" baseline="0"/>
            </a:lvl1pPr>
          </a:lstStyle>
          <a:p>
            <a:pPr lvl="0"/>
            <a:r>
              <a:rPr lang="en-US"/>
              <a:t>Click to add text</a:t>
            </a:r>
          </a:p>
        </p:txBody>
      </p:sp>
      <p:sp>
        <p:nvSpPr>
          <p:cNvPr id="7" name="Rectangle 6">
            <a:extLst>
              <a:ext uri="{FF2B5EF4-FFF2-40B4-BE49-F238E27FC236}">
                <a16:creationId xmlns:a16="http://schemas.microsoft.com/office/drawing/2014/main" id="{3270974D-DE65-42B3-BEB4-235503245B26}"/>
              </a:ext>
            </a:extLst>
          </p:cNvPr>
          <p:cNvSpPr/>
          <p:nvPr userDrawn="1"/>
        </p:nvSpPr>
        <p:spPr>
          <a:xfrm>
            <a:off x="6360072" y="924801"/>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5">
            <a:extLst>
              <a:ext uri="{FF2B5EF4-FFF2-40B4-BE49-F238E27FC236}">
                <a16:creationId xmlns:a16="http://schemas.microsoft.com/office/drawing/2014/main" id="{5BA888A7-F91E-4923-AB10-31BEF8C2FEB8}"/>
              </a:ext>
            </a:extLst>
          </p:cNvPr>
          <p:cNvSpPr>
            <a:spLocks noGrp="1"/>
          </p:cNvSpPr>
          <p:nvPr>
            <p:ph sz="quarter" idx="16" hasCustomPrompt="1"/>
          </p:nvPr>
        </p:nvSpPr>
        <p:spPr>
          <a:xfrm>
            <a:off x="6747641" y="4120055"/>
            <a:ext cx="3513083" cy="1185839"/>
          </a:xfrm>
          <a:prstGeom prst="rect">
            <a:avLst/>
          </a:prstGeom>
        </p:spPr>
        <p:txBody>
          <a:bodyPr anchor="ctr"/>
          <a:lstStyle>
            <a:lvl1pPr marL="0" indent="0" algn="ctr">
              <a:lnSpc>
                <a:spcPct val="150000"/>
              </a:lnSpc>
              <a:spcBef>
                <a:spcPts val="0"/>
              </a:spcBef>
              <a:spcAft>
                <a:spcPts val="0"/>
              </a:spcAft>
              <a:buNone/>
              <a:defRPr sz="1400" spc="100" baseline="0"/>
            </a:lvl1pPr>
          </a:lstStyle>
          <a:p>
            <a:pPr lvl="0"/>
            <a:r>
              <a:rPr lang="en-US"/>
              <a:t>Click to add text</a:t>
            </a:r>
          </a:p>
        </p:txBody>
      </p:sp>
      <p:sp>
        <p:nvSpPr>
          <p:cNvPr id="9" name="Rectangle 8">
            <a:extLst>
              <a:ext uri="{FF2B5EF4-FFF2-40B4-BE49-F238E27FC236}">
                <a16:creationId xmlns:a16="http://schemas.microsoft.com/office/drawing/2014/main" id="{A6803CCC-79BF-4752-81AA-D68AB023A6B6}"/>
              </a:ext>
            </a:extLst>
          </p:cNvPr>
          <p:cNvSpPr/>
          <p:nvPr userDrawn="1"/>
        </p:nvSpPr>
        <p:spPr>
          <a:xfrm>
            <a:off x="6360072" y="3584028"/>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6ECBC35A-FE4E-467A-A20D-9063B371CAAA}"/>
              </a:ext>
              <a:ext uri="{C183D7F6-B498-43B3-948B-1728B52AA6E4}">
                <adec:decorative xmlns:adec="http://schemas.microsoft.com/office/drawing/2017/decorative" val="1"/>
              </a:ext>
            </a:extLst>
          </p:cNvPr>
          <p:cNvCxnSpPr>
            <a:cxnSpLocks/>
          </p:cNvCxnSpPr>
          <p:nvPr userDrawn="1"/>
        </p:nvCxnSpPr>
        <p:spPr>
          <a:xfrm>
            <a:off x="2303095" y="0"/>
            <a:ext cx="0" cy="37047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A4FC0018-1CBF-4BC0-BE79-B983651D8848}"/>
              </a:ext>
            </a:extLst>
          </p:cNvPr>
          <p:cNvSpPr>
            <a:spLocks noGrp="1"/>
          </p:cNvSpPr>
          <p:nvPr>
            <p:ph type="title"/>
          </p:nvPr>
        </p:nvSpPr>
        <p:spPr>
          <a:xfrm rot="16200000">
            <a:off x="1005213" y="4932422"/>
            <a:ext cx="2635209" cy="523708"/>
          </a:xfrm>
          <a:prstGeom prst="rect">
            <a:avLst/>
          </a:prstGeom>
        </p:spPr>
        <p:txBody>
          <a:bodyPr anchor="ctr"/>
          <a:lstStyle>
            <a:lvl1pPr algn="r">
              <a:defRPr lang="en-US" sz="2400" spc="100" baseline="0">
                <a:solidFill>
                  <a:schemeClr val="bg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627448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rcentage of Communication Tool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B06ACE2-BA16-48C7-A451-845668BC059A}"/>
              </a:ext>
            </a:extLst>
          </p:cNvPr>
          <p:cNvSpPr>
            <a:spLocks noGrp="1"/>
          </p:cNvSpPr>
          <p:nvPr>
            <p:ph type="dt" sz="half" idx="10"/>
          </p:nvPr>
        </p:nvSpPr>
        <p:spPr/>
        <p:txBody>
          <a:bodyPr/>
          <a:lstStyle/>
          <a:p>
            <a:r>
              <a:rPr lang="en-US" dirty="0"/>
              <a:t>8/05/20XX</a:t>
            </a:r>
          </a:p>
        </p:txBody>
      </p:sp>
      <p:sp>
        <p:nvSpPr>
          <p:cNvPr id="6" name="Footer Placeholder 5">
            <a:extLst>
              <a:ext uri="{FF2B5EF4-FFF2-40B4-BE49-F238E27FC236}">
                <a16:creationId xmlns:a16="http://schemas.microsoft.com/office/drawing/2014/main" id="{009B479B-4CEB-47DB-903C-2E2D2445EB57}"/>
              </a:ext>
            </a:extLst>
          </p:cNvPr>
          <p:cNvSpPr>
            <a:spLocks noGrp="1"/>
          </p:cNvSpPr>
          <p:nvPr>
            <p:ph type="ftr" sz="quarter" idx="11"/>
          </p:nvPr>
        </p:nvSpPr>
        <p:spPr/>
        <p:txBody>
          <a:bodyPr/>
          <a:lstStyle/>
          <a:p>
            <a:r>
              <a:rPr lang="en-US" dirty="0"/>
              <a:t>Conference Presentation</a:t>
            </a:r>
          </a:p>
        </p:txBody>
      </p:sp>
      <p:sp>
        <p:nvSpPr>
          <p:cNvPr id="7" name="Slide Number Placeholder 6">
            <a:extLst>
              <a:ext uri="{FF2B5EF4-FFF2-40B4-BE49-F238E27FC236}">
                <a16:creationId xmlns:a16="http://schemas.microsoft.com/office/drawing/2014/main" id="{FC6F2130-E7AA-4706-B388-47F7E032B5EA}"/>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9" name="Rectangle 8">
            <a:extLst>
              <a:ext uri="{FF2B5EF4-FFF2-40B4-BE49-F238E27FC236}">
                <a16:creationId xmlns:a16="http://schemas.microsoft.com/office/drawing/2014/main" id="{67311573-5DB1-44CE-818B-9E5F570408F1}"/>
              </a:ext>
            </a:extLst>
          </p:cNvPr>
          <p:cNvSpPr/>
          <p:nvPr userDrawn="1"/>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5">
            <a:extLst>
              <a:ext uri="{FF2B5EF4-FFF2-40B4-BE49-F238E27FC236}">
                <a16:creationId xmlns:a16="http://schemas.microsoft.com/office/drawing/2014/main" id="{6E328664-C733-476A-81C6-2A0B15B001A1}"/>
              </a:ext>
            </a:extLst>
          </p:cNvPr>
          <p:cNvSpPr>
            <a:spLocks noGrp="1"/>
          </p:cNvSpPr>
          <p:nvPr>
            <p:ph sz="quarter" idx="15" hasCustomPrompt="1"/>
          </p:nvPr>
        </p:nvSpPr>
        <p:spPr>
          <a:xfrm>
            <a:off x="2029158" y="2838122"/>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0" name="Content Placeholder 15">
            <a:extLst>
              <a:ext uri="{FF2B5EF4-FFF2-40B4-BE49-F238E27FC236}">
                <a16:creationId xmlns:a16="http://schemas.microsoft.com/office/drawing/2014/main" id="{4DA6C57C-E2CB-484E-94E6-9AB8DC7DB4C5}"/>
              </a:ext>
            </a:extLst>
          </p:cNvPr>
          <p:cNvSpPr>
            <a:spLocks noGrp="1"/>
          </p:cNvSpPr>
          <p:nvPr>
            <p:ph sz="quarter" idx="16" hasCustomPrompt="1"/>
          </p:nvPr>
        </p:nvSpPr>
        <p:spPr>
          <a:xfrm>
            <a:off x="2029158" y="3379435"/>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1" name="Content Placeholder 15">
            <a:extLst>
              <a:ext uri="{FF2B5EF4-FFF2-40B4-BE49-F238E27FC236}">
                <a16:creationId xmlns:a16="http://schemas.microsoft.com/office/drawing/2014/main" id="{97E74E6E-CDEF-424A-B7CE-5B34A0AC34D6}"/>
              </a:ext>
            </a:extLst>
          </p:cNvPr>
          <p:cNvSpPr>
            <a:spLocks noGrp="1"/>
          </p:cNvSpPr>
          <p:nvPr>
            <p:ph sz="quarter" idx="17" hasCustomPrompt="1"/>
          </p:nvPr>
        </p:nvSpPr>
        <p:spPr>
          <a:xfrm>
            <a:off x="2029158" y="3928699"/>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2" name="Content Placeholder 15">
            <a:extLst>
              <a:ext uri="{FF2B5EF4-FFF2-40B4-BE49-F238E27FC236}">
                <a16:creationId xmlns:a16="http://schemas.microsoft.com/office/drawing/2014/main" id="{E7A1AA76-7517-4C53-B2A4-EE8B1C6ADDDF}"/>
              </a:ext>
            </a:extLst>
          </p:cNvPr>
          <p:cNvSpPr>
            <a:spLocks noGrp="1"/>
          </p:cNvSpPr>
          <p:nvPr>
            <p:ph sz="quarter" idx="18" hasCustomPrompt="1"/>
          </p:nvPr>
        </p:nvSpPr>
        <p:spPr>
          <a:xfrm>
            <a:off x="2029158" y="4476966"/>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37" name="Text Placeholder 12">
            <a:extLst>
              <a:ext uri="{FF2B5EF4-FFF2-40B4-BE49-F238E27FC236}">
                <a16:creationId xmlns:a16="http://schemas.microsoft.com/office/drawing/2014/main" id="{273C9D83-2282-43F4-BB54-7CDA96B45560}"/>
              </a:ext>
            </a:extLst>
          </p:cNvPr>
          <p:cNvSpPr>
            <a:spLocks noGrp="1"/>
          </p:cNvSpPr>
          <p:nvPr>
            <p:ph type="body" sz="quarter" idx="19" hasCustomPrompt="1"/>
          </p:nvPr>
        </p:nvSpPr>
        <p:spPr>
          <a:xfrm>
            <a:off x="6298588"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8" name="Text Placeholder 12">
            <a:extLst>
              <a:ext uri="{FF2B5EF4-FFF2-40B4-BE49-F238E27FC236}">
                <a16:creationId xmlns:a16="http://schemas.microsoft.com/office/drawing/2014/main" id="{90C1AC4A-23E9-4676-A30E-E39B4342FF07}"/>
              </a:ext>
            </a:extLst>
          </p:cNvPr>
          <p:cNvSpPr>
            <a:spLocks noGrp="1"/>
          </p:cNvSpPr>
          <p:nvPr>
            <p:ph type="body" sz="quarter" idx="20" hasCustomPrompt="1"/>
          </p:nvPr>
        </p:nvSpPr>
        <p:spPr>
          <a:xfrm>
            <a:off x="6298588"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9" name="Text Placeholder 12">
            <a:extLst>
              <a:ext uri="{FF2B5EF4-FFF2-40B4-BE49-F238E27FC236}">
                <a16:creationId xmlns:a16="http://schemas.microsoft.com/office/drawing/2014/main" id="{2C256BCC-FED6-4D75-8C65-5967DD2E0194}"/>
              </a:ext>
            </a:extLst>
          </p:cNvPr>
          <p:cNvSpPr>
            <a:spLocks noGrp="1"/>
          </p:cNvSpPr>
          <p:nvPr>
            <p:ph type="body" sz="quarter" idx="21" hasCustomPrompt="1"/>
          </p:nvPr>
        </p:nvSpPr>
        <p:spPr>
          <a:xfrm>
            <a:off x="9033309"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40" name="Text Placeholder 12">
            <a:extLst>
              <a:ext uri="{FF2B5EF4-FFF2-40B4-BE49-F238E27FC236}">
                <a16:creationId xmlns:a16="http://schemas.microsoft.com/office/drawing/2014/main" id="{036A0378-B8F0-463A-A66D-83D798223E3C}"/>
              </a:ext>
            </a:extLst>
          </p:cNvPr>
          <p:cNvSpPr>
            <a:spLocks noGrp="1"/>
          </p:cNvSpPr>
          <p:nvPr>
            <p:ph type="body" sz="quarter" idx="22" hasCustomPrompt="1"/>
          </p:nvPr>
        </p:nvSpPr>
        <p:spPr>
          <a:xfrm>
            <a:off x="9033309"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2" name="Title 1">
            <a:extLst>
              <a:ext uri="{FF2B5EF4-FFF2-40B4-BE49-F238E27FC236}">
                <a16:creationId xmlns:a16="http://schemas.microsoft.com/office/drawing/2014/main" id="{82BDF22D-6760-4BDD-92EF-E940DCC023C0}"/>
              </a:ext>
            </a:extLst>
          </p:cNvPr>
          <p:cNvSpPr>
            <a:spLocks noGrp="1"/>
          </p:cNvSpPr>
          <p:nvPr>
            <p:ph type="title"/>
          </p:nvPr>
        </p:nvSpPr>
        <p:spPr>
          <a:xfrm>
            <a:off x="1267697" y="1369287"/>
            <a:ext cx="4079564"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9580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king Great Product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AADBBE-F1E3-480E-BE79-B55DEF9410EF}"/>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A4C868C7-0B77-47B8-9C16-7F97AA9F0D4E}"/>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dirty="0"/>
              <a:t>Click to add photo</a:t>
            </a:r>
          </a:p>
        </p:txBody>
      </p:sp>
      <p:sp>
        <p:nvSpPr>
          <p:cNvPr id="5" name="Date Placeholder 4">
            <a:extLst>
              <a:ext uri="{FF2B5EF4-FFF2-40B4-BE49-F238E27FC236}">
                <a16:creationId xmlns:a16="http://schemas.microsoft.com/office/drawing/2014/main" id="{6F4198D5-23F4-441A-AD0A-C6CD015E997C}"/>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16" name="Content Placeholder 15">
            <a:extLst>
              <a:ext uri="{FF2B5EF4-FFF2-40B4-BE49-F238E27FC236}">
                <a16:creationId xmlns:a16="http://schemas.microsoft.com/office/drawing/2014/main" id="{8E5DAC80-95FC-4BA1-98B2-5631FB3B0198}"/>
              </a:ext>
            </a:extLst>
          </p:cNvPr>
          <p:cNvSpPr>
            <a:spLocks noGrp="1"/>
          </p:cNvSpPr>
          <p:nvPr>
            <p:ph sz="quarter" idx="15" hasCustomPrompt="1"/>
          </p:nvPr>
        </p:nvSpPr>
        <p:spPr>
          <a:xfrm>
            <a:off x="6337298" y="3200401"/>
            <a:ext cx="5257799" cy="1701800"/>
          </a:xfrm>
          <a:prstGeom prst="rect">
            <a:avLst/>
          </a:prstGeom>
        </p:spPr>
        <p:txBody>
          <a:bodyPr/>
          <a:lstStyle>
            <a:lvl1pPr marL="0" indent="0">
              <a:lnSpc>
                <a:spcPct val="100000"/>
              </a:lnSpc>
              <a:spcBef>
                <a:spcPts val="0"/>
              </a:spcBef>
              <a:spcAft>
                <a:spcPts val="1200"/>
              </a:spcAft>
              <a:buNone/>
              <a:defRPr sz="1400" spc="100" baseline="0">
                <a:solidFill>
                  <a:schemeClr val="bg1"/>
                </a:solidFill>
              </a:defRPr>
            </a:lvl1pPr>
          </a:lstStyle>
          <a:p>
            <a:pPr lvl="0"/>
            <a:r>
              <a:rPr lang="en-US"/>
              <a:t>Click to add text</a:t>
            </a:r>
          </a:p>
        </p:txBody>
      </p:sp>
      <p:sp>
        <p:nvSpPr>
          <p:cNvPr id="12" name="Footer Placeholder 4">
            <a:extLst>
              <a:ext uri="{FF2B5EF4-FFF2-40B4-BE49-F238E27FC236}">
                <a16:creationId xmlns:a16="http://schemas.microsoft.com/office/drawing/2014/main" id="{464448FE-96B4-43C5-8721-4FBF69ED48B7}"/>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13" name="Slide Number Placeholder 5">
            <a:extLst>
              <a:ext uri="{FF2B5EF4-FFF2-40B4-BE49-F238E27FC236}">
                <a16:creationId xmlns:a16="http://schemas.microsoft.com/office/drawing/2014/main" id="{F8104834-0355-4576-A9E5-FF5B92B361F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2" name="Title 1">
            <a:extLst>
              <a:ext uri="{FF2B5EF4-FFF2-40B4-BE49-F238E27FC236}">
                <a16:creationId xmlns:a16="http://schemas.microsoft.com/office/drawing/2014/main" id="{3AD2D377-D829-49CC-9253-683054B909F0}"/>
              </a:ext>
            </a:extLst>
          </p:cNvPr>
          <p:cNvSpPr>
            <a:spLocks noGrp="1"/>
          </p:cNvSpPr>
          <p:nvPr>
            <p:ph type="title"/>
          </p:nvPr>
        </p:nvSpPr>
        <p:spPr>
          <a:xfrm>
            <a:off x="6337298" y="2063075"/>
            <a:ext cx="5257799" cy="1268810"/>
          </a:xfrm>
          <a:prstGeom prst="rect">
            <a:avLst/>
          </a:prstGeom>
        </p:spPr>
        <p:txBody>
          <a:bodyPr anchor="ctr"/>
          <a:lstStyle>
            <a:lvl1pPr>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54812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ng Contoso to the Competition​">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95D6E1F-61DD-45C8-BD0F-87774F3858F1}"/>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2A3F1E30-78A1-4D04-868B-2FF65A0CDB7B}"/>
              </a:ext>
            </a:extLst>
          </p:cNvPr>
          <p:cNvSpPr>
            <a:spLocks noGrp="1"/>
          </p:cNvSpPr>
          <p:nvPr>
            <p:ph type="dt" sz="half" idx="10"/>
          </p:nvPr>
        </p:nvSpPr>
        <p:spPr/>
        <p:txBody>
          <a:bodyPr/>
          <a:lstStyle/>
          <a:p>
            <a:r>
              <a:rPr lang="en-US" dirty="0"/>
              <a:t>8/05/20XX</a:t>
            </a:r>
          </a:p>
        </p:txBody>
      </p:sp>
      <p:sp>
        <p:nvSpPr>
          <p:cNvPr id="6" name="Slide Number Placeholder 5">
            <a:extLst>
              <a:ext uri="{FF2B5EF4-FFF2-40B4-BE49-F238E27FC236}">
                <a16:creationId xmlns:a16="http://schemas.microsoft.com/office/drawing/2014/main" id="{0A92EE5A-2D26-4A38-BF97-6266BFC42526}"/>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11" name="Content Placeholder 15">
            <a:extLst>
              <a:ext uri="{FF2B5EF4-FFF2-40B4-BE49-F238E27FC236}">
                <a16:creationId xmlns:a16="http://schemas.microsoft.com/office/drawing/2014/main" id="{716CE84D-B2FA-4712-9112-9A6349EE051E}"/>
              </a:ext>
            </a:extLst>
          </p:cNvPr>
          <p:cNvSpPr>
            <a:spLocks noGrp="1"/>
          </p:cNvSpPr>
          <p:nvPr>
            <p:ph sz="quarter" idx="16" hasCustomPrompt="1"/>
          </p:nvPr>
        </p:nvSpPr>
        <p:spPr>
          <a:xfrm>
            <a:off x="1008686" y="2921932"/>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3" name="Content Placeholder 15">
            <a:extLst>
              <a:ext uri="{FF2B5EF4-FFF2-40B4-BE49-F238E27FC236}">
                <a16:creationId xmlns:a16="http://schemas.microsoft.com/office/drawing/2014/main" id="{5EB29FAF-F8EE-4156-8E07-E14DFBABA091}"/>
              </a:ext>
            </a:extLst>
          </p:cNvPr>
          <p:cNvSpPr>
            <a:spLocks noGrp="1"/>
          </p:cNvSpPr>
          <p:nvPr>
            <p:ph sz="quarter" idx="18" hasCustomPrompt="1"/>
          </p:nvPr>
        </p:nvSpPr>
        <p:spPr>
          <a:xfrm>
            <a:off x="1008686" y="4327267"/>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DFC5BC42-EC33-40D4-8189-69F1D23ADE04}"/>
              </a:ext>
            </a:extLst>
          </p:cNvPr>
          <p:cNvSpPr>
            <a:spLocks noGrp="1"/>
          </p:cNvSpPr>
          <p:nvPr>
            <p:ph type="title"/>
          </p:nvPr>
        </p:nvSpPr>
        <p:spPr>
          <a:xfrm>
            <a:off x="1008686" y="1516597"/>
            <a:ext cx="3980182"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998323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15" name="Text Placeholder 14">
            <a:extLst>
              <a:ext uri="{FF2B5EF4-FFF2-40B4-BE49-F238E27FC236}">
                <a16:creationId xmlns:a16="http://schemas.microsoft.com/office/drawing/2014/main" id="{09C0924B-E154-4A9E-830A-0CED0F96BA6D}"/>
              </a:ext>
            </a:extLst>
          </p:cNvPr>
          <p:cNvSpPr>
            <a:spLocks noGrp="1"/>
          </p:cNvSpPr>
          <p:nvPr>
            <p:ph type="body" sz="quarter" idx="17" hasCustomPrompt="1"/>
          </p:nvPr>
        </p:nvSpPr>
        <p:spPr>
          <a:xfrm>
            <a:off x="171234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09FC371A-791E-4A18-A05F-62DAAB144FE0}"/>
              </a:ext>
            </a:extLst>
          </p:cNvPr>
          <p:cNvSpPr>
            <a:spLocks noGrp="1"/>
          </p:cNvSpPr>
          <p:nvPr>
            <p:ph type="body" sz="quarter" idx="18" hasCustomPrompt="1"/>
          </p:nvPr>
        </p:nvSpPr>
        <p:spPr>
          <a:xfrm>
            <a:off x="250176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7370EA53-C218-4777-8992-DFE61FD94A52}"/>
              </a:ext>
            </a:extLst>
          </p:cNvPr>
          <p:cNvSpPr>
            <a:spLocks noGrp="1"/>
          </p:cNvSpPr>
          <p:nvPr>
            <p:ph type="body" sz="quarter" idx="19" hasCustomPrompt="1"/>
          </p:nvPr>
        </p:nvSpPr>
        <p:spPr>
          <a:xfrm>
            <a:off x="329117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52263598-CA5C-4D32-8005-69A3003C53F0}"/>
              </a:ext>
            </a:extLst>
          </p:cNvPr>
          <p:cNvSpPr>
            <a:spLocks noGrp="1"/>
          </p:cNvSpPr>
          <p:nvPr>
            <p:ph type="body" sz="quarter" idx="20" hasCustomPrompt="1"/>
          </p:nvPr>
        </p:nvSpPr>
        <p:spPr>
          <a:xfrm>
            <a:off x="408059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04255F76-4757-4D5C-80D7-A3307CEBC13D}"/>
              </a:ext>
            </a:extLst>
          </p:cNvPr>
          <p:cNvSpPr>
            <a:spLocks noGrp="1"/>
          </p:cNvSpPr>
          <p:nvPr>
            <p:ph type="body" sz="quarter" idx="21" hasCustomPrompt="1"/>
          </p:nvPr>
        </p:nvSpPr>
        <p:spPr>
          <a:xfrm>
            <a:off x="4810807" y="309397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6948AE7E-55CC-4F22-9239-099E8E8EF216}"/>
              </a:ext>
            </a:extLst>
          </p:cNvPr>
          <p:cNvSpPr>
            <a:spLocks noGrp="1"/>
          </p:cNvSpPr>
          <p:nvPr>
            <p:ph type="body" sz="quarter" idx="22" hasCustomPrompt="1"/>
          </p:nvPr>
        </p:nvSpPr>
        <p:spPr>
          <a:xfrm>
            <a:off x="565942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D91E6446-232F-4870-8335-C708DDB3E7B0}"/>
              </a:ext>
            </a:extLst>
          </p:cNvPr>
          <p:cNvSpPr>
            <a:spLocks noGrp="1"/>
          </p:cNvSpPr>
          <p:nvPr>
            <p:ph type="body" sz="quarter" idx="23" hasCustomPrompt="1"/>
          </p:nvPr>
        </p:nvSpPr>
        <p:spPr>
          <a:xfrm>
            <a:off x="644883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6A3A8254-B2DC-4C36-8E81-397E7CB3EC04}"/>
              </a:ext>
            </a:extLst>
          </p:cNvPr>
          <p:cNvSpPr>
            <a:spLocks noGrp="1"/>
          </p:cNvSpPr>
          <p:nvPr>
            <p:ph type="body" sz="quarter" idx="24" hasCustomPrompt="1"/>
          </p:nvPr>
        </p:nvSpPr>
        <p:spPr>
          <a:xfrm>
            <a:off x="723825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048C7215-4A75-4BF9-96EC-BEA9AA1239CC}"/>
              </a:ext>
            </a:extLst>
          </p:cNvPr>
          <p:cNvSpPr>
            <a:spLocks noGrp="1"/>
          </p:cNvSpPr>
          <p:nvPr>
            <p:ph type="body" sz="quarter" idx="25" hasCustomPrompt="1"/>
          </p:nvPr>
        </p:nvSpPr>
        <p:spPr>
          <a:xfrm>
            <a:off x="802766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C2FA34D0-4280-4201-9E40-5FE0D81D7DCC}"/>
              </a:ext>
            </a:extLst>
          </p:cNvPr>
          <p:cNvSpPr>
            <a:spLocks noGrp="1"/>
          </p:cNvSpPr>
          <p:nvPr>
            <p:ph type="body" sz="quarter" idx="26" hasCustomPrompt="1"/>
          </p:nvPr>
        </p:nvSpPr>
        <p:spPr>
          <a:xfrm>
            <a:off x="881708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BD0D6DFA-0AE8-42A3-ADA8-785B98B99E41}"/>
              </a:ext>
            </a:extLst>
          </p:cNvPr>
          <p:cNvSpPr>
            <a:spLocks noGrp="1"/>
          </p:cNvSpPr>
          <p:nvPr>
            <p:ph type="body" sz="quarter" idx="27" hasCustomPrompt="1"/>
          </p:nvPr>
        </p:nvSpPr>
        <p:spPr>
          <a:xfrm>
            <a:off x="960649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7E475D18-842D-4508-9049-99A36DA3895D}"/>
              </a:ext>
            </a:extLst>
          </p:cNvPr>
          <p:cNvSpPr>
            <a:spLocks noGrp="1"/>
          </p:cNvSpPr>
          <p:nvPr>
            <p:ph type="body" sz="quarter" idx="28" hasCustomPrompt="1"/>
          </p:nvPr>
        </p:nvSpPr>
        <p:spPr>
          <a:xfrm>
            <a:off x="10395907"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F7A2B249-C1B4-4F5F-9C74-B3763CCFC8D5}"/>
              </a:ext>
            </a:extLst>
          </p:cNvPr>
          <p:cNvSpPr>
            <a:spLocks noGrp="1"/>
          </p:cNvSpPr>
          <p:nvPr>
            <p:ph type="body" sz="quarter" idx="29" hasCustomPrompt="1"/>
          </p:nvPr>
        </p:nvSpPr>
        <p:spPr>
          <a:xfrm>
            <a:off x="171234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64240E02-7397-4BFB-923B-4E4A96C7C81B}"/>
              </a:ext>
            </a:extLst>
          </p:cNvPr>
          <p:cNvSpPr>
            <a:spLocks noGrp="1"/>
          </p:cNvSpPr>
          <p:nvPr>
            <p:ph type="body" sz="quarter" idx="30" hasCustomPrompt="1"/>
          </p:nvPr>
        </p:nvSpPr>
        <p:spPr>
          <a:xfrm>
            <a:off x="250176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41400094-84D6-4303-BA4B-0E0D1FF018E1}"/>
              </a:ext>
            </a:extLst>
          </p:cNvPr>
          <p:cNvSpPr>
            <a:spLocks noGrp="1"/>
          </p:cNvSpPr>
          <p:nvPr>
            <p:ph type="body" sz="quarter" idx="31" hasCustomPrompt="1"/>
          </p:nvPr>
        </p:nvSpPr>
        <p:spPr>
          <a:xfrm>
            <a:off x="329117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AAF6E8A4-DDDD-49A1-B1C9-3574B58A83D0}"/>
              </a:ext>
            </a:extLst>
          </p:cNvPr>
          <p:cNvSpPr>
            <a:spLocks noGrp="1"/>
          </p:cNvSpPr>
          <p:nvPr>
            <p:ph type="body" sz="quarter" idx="32" hasCustomPrompt="1"/>
          </p:nvPr>
        </p:nvSpPr>
        <p:spPr>
          <a:xfrm>
            <a:off x="408059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D9AB8D6A-C296-4468-9A7D-7F46B36429A0}"/>
              </a:ext>
            </a:extLst>
          </p:cNvPr>
          <p:cNvSpPr>
            <a:spLocks noGrp="1"/>
          </p:cNvSpPr>
          <p:nvPr>
            <p:ph type="body" sz="quarter" idx="33" hasCustomPrompt="1"/>
          </p:nvPr>
        </p:nvSpPr>
        <p:spPr>
          <a:xfrm>
            <a:off x="4810807" y="47957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D17C8109-2F1A-4248-BE14-FE5D4AE1E356}"/>
              </a:ext>
            </a:extLst>
          </p:cNvPr>
          <p:cNvSpPr>
            <a:spLocks noGrp="1"/>
          </p:cNvSpPr>
          <p:nvPr>
            <p:ph type="body" sz="quarter" idx="34" hasCustomPrompt="1"/>
          </p:nvPr>
        </p:nvSpPr>
        <p:spPr>
          <a:xfrm>
            <a:off x="565942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5735C006-B8AC-427F-A337-4F607EB5431F}"/>
              </a:ext>
            </a:extLst>
          </p:cNvPr>
          <p:cNvSpPr>
            <a:spLocks noGrp="1"/>
          </p:cNvSpPr>
          <p:nvPr>
            <p:ph type="body" sz="quarter" idx="35" hasCustomPrompt="1"/>
          </p:nvPr>
        </p:nvSpPr>
        <p:spPr>
          <a:xfrm>
            <a:off x="644883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B62C7805-F615-4B77-89DD-63F1F946E781}"/>
              </a:ext>
            </a:extLst>
          </p:cNvPr>
          <p:cNvSpPr>
            <a:spLocks noGrp="1"/>
          </p:cNvSpPr>
          <p:nvPr>
            <p:ph type="body" sz="quarter" idx="36" hasCustomPrompt="1"/>
          </p:nvPr>
        </p:nvSpPr>
        <p:spPr>
          <a:xfrm>
            <a:off x="723825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7B0BABA0-0326-410E-AECF-0D41365DD47C}"/>
              </a:ext>
            </a:extLst>
          </p:cNvPr>
          <p:cNvSpPr>
            <a:spLocks noGrp="1"/>
          </p:cNvSpPr>
          <p:nvPr>
            <p:ph type="body" sz="quarter" idx="37" hasCustomPrompt="1"/>
          </p:nvPr>
        </p:nvSpPr>
        <p:spPr>
          <a:xfrm>
            <a:off x="802766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9E4FCBEC-4348-4D10-B139-FD526C86B178}"/>
              </a:ext>
            </a:extLst>
          </p:cNvPr>
          <p:cNvSpPr>
            <a:spLocks noGrp="1"/>
          </p:cNvSpPr>
          <p:nvPr>
            <p:ph type="body" sz="quarter" idx="38" hasCustomPrompt="1"/>
          </p:nvPr>
        </p:nvSpPr>
        <p:spPr>
          <a:xfrm>
            <a:off x="881708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DA4FA8D2-F1E5-4A88-855F-84D521DB7046}"/>
              </a:ext>
            </a:extLst>
          </p:cNvPr>
          <p:cNvSpPr>
            <a:spLocks noGrp="1"/>
          </p:cNvSpPr>
          <p:nvPr>
            <p:ph type="body" sz="quarter" idx="39" hasCustomPrompt="1"/>
          </p:nvPr>
        </p:nvSpPr>
        <p:spPr>
          <a:xfrm>
            <a:off x="960649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7E27FFDC-7B67-4C2F-8712-C7961E6E9A91}"/>
              </a:ext>
            </a:extLst>
          </p:cNvPr>
          <p:cNvSpPr>
            <a:spLocks noGrp="1"/>
          </p:cNvSpPr>
          <p:nvPr>
            <p:ph type="body" sz="quarter" idx="40" hasCustomPrompt="1"/>
          </p:nvPr>
        </p:nvSpPr>
        <p:spPr>
          <a:xfrm>
            <a:off x="10395907"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1" name="Text Placeholder 14">
            <a:extLst>
              <a:ext uri="{FF2B5EF4-FFF2-40B4-BE49-F238E27FC236}">
                <a16:creationId xmlns:a16="http://schemas.microsoft.com/office/drawing/2014/main" id="{B098AA04-538E-4D0B-BC5E-3C79B451D15C}"/>
              </a:ext>
            </a:extLst>
          </p:cNvPr>
          <p:cNvSpPr>
            <a:spLocks noGrp="1"/>
          </p:cNvSpPr>
          <p:nvPr>
            <p:ph type="body" sz="quarter" idx="41" hasCustomPrompt="1"/>
          </p:nvPr>
        </p:nvSpPr>
        <p:spPr>
          <a:xfrm>
            <a:off x="696804" y="2672211"/>
            <a:ext cx="1021001" cy="501726"/>
          </a:xfrm>
          <a:prstGeom prst="rect">
            <a:avLst/>
          </a:prstGeom>
        </p:spPr>
        <p:txBody>
          <a:bodyPr anchor="ctr"/>
          <a:lstStyle>
            <a:lvl1pPr marL="0" indent="0" algn="ctr">
              <a:buNone/>
              <a:defRPr sz="2000" cap="all" spc="100" baseline="0">
                <a:solidFill>
                  <a:schemeClr val="accent5">
                    <a:lumMod val="50000"/>
                  </a:schemeClr>
                </a:solidFill>
                <a:latin typeface="+mj-lt"/>
              </a:defRPr>
            </a:lvl1pPr>
          </a:lstStyle>
          <a:p>
            <a:pPr lvl="0"/>
            <a:r>
              <a:rPr lang="en-US"/>
              <a:t>Add year</a:t>
            </a:r>
          </a:p>
        </p:txBody>
      </p:sp>
      <p:sp>
        <p:nvSpPr>
          <p:cNvPr id="52" name="Text Placeholder 14">
            <a:extLst>
              <a:ext uri="{FF2B5EF4-FFF2-40B4-BE49-F238E27FC236}">
                <a16:creationId xmlns:a16="http://schemas.microsoft.com/office/drawing/2014/main" id="{80992CBE-A6F0-4FF1-8F4F-84B050480AD2}"/>
              </a:ext>
            </a:extLst>
          </p:cNvPr>
          <p:cNvSpPr>
            <a:spLocks noGrp="1"/>
          </p:cNvSpPr>
          <p:nvPr>
            <p:ph type="body" sz="quarter" idx="42" hasCustomPrompt="1"/>
          </p:nvPr>
        </p:nvSpPr>
        <p:spPr>
          <a:xfrm>
            <a:off x="696804" y="4361409"/>
            <a:ext cx="1021001" cy="501726"/>
          </a:xfrm>
          <a:prstGeom prst="rect">
            <a:avLst/>
          </a:prstGeom>
        </p:spPr>
        <p:txBody>
          <a:bodyPr anchor="ctr"/>
          <a:lstStyle>
            <a:lvl1pPr marL="0" indent="0" algn="ctr">
              <a:buNone/>
              <a:defRPr sz="2000" cap="all" spc="100" baseline="0">
                <a:solidFill>
                  <a:schemeClr val="accent5">
                    <a:lumMod val="50000"/>
                  </a:schemeClr>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id="{738B60B3-540F-4900-A4BB-0B521A1F75C1}"/>
              </a:ext>
            </a:extLst>
          </p:cNvPr>
          <p:cNvSpPr>
            <a:spLocks noGrp="1"/>
          </p:cNvSpPr>
          <p:nvPr>
            <p:ph type="body" sz="quarter" idx="43" hasCustomPrompt="1"/>
          </p:nvPr>
        </p:nvSpPr>
        <p:spPr>
          <a:xfrm>
            <a:off x="2029367"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4" name="Text Placeholder 14">
            <a:extLst>
              <a:ext uri="{FF2B5EF4-FFF2-40B4-BE49-F238E27FC236}">
                <a16:creationId xmlns:a16="http://schemas.microsoft.com/office/drawing/2014/main" id="{FD7D7797-7938-4D6E-B5A4-21536E2021EF}"/>
              </a:ext>
            </a:extLst>
          </p:cNvPr>
          <p:cNvSpPr>
            <a:spLocks noGrp="1"/>
          </p:cNvSpPr>
          <p:nvPr>
            <p:ph type="body" sz="quarter" idx="44" hasCustomPrompt="1"/>
          </p:nvPr>
        </p:nvSpPr>
        <p:spPr>
          <a:xfrm>
            <a:off x="4397612"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F7B339B7-1A20-4B38-8EAE-3C98E757DA31}"/>
              </a:ext>
            </a:extLst>
          </p:cNvPr>
          <p:cNvSpPr>
            <a:spLocks noGrp="1"/>
          </p:cNvSpPr>
          <p:nvPr>
            <p:ph type="body" sz="quarter" idx="45" hasCustomPrompt="1"/>
          </p:nvPr>
        </p:nvSpPr>
        <p:spPr>
          <a:xfrm>
            <a:off x="8344687"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3D0B1401-F4EC-4750-A2AA-34CD72504AC2}"/>
              </a:ext>
            </a:extLst>
          </p:cNvPr>
          <p:cNvSpPr>
            <a:spLocks noGrp="1"/>
          </p:cNvSpPr>
          <p:nvPr>
            <p:ph type="body" sz="quarter" idx="46" hasCustomPrompt="1"/>
          </p:nvPr>
        </p:nvSpPr>
        <p:spPr>
          <a:xfrm>
            <a:off x="2029367" y="386978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25C7DA61-BA93-48EE-BB6E-9E5D96271ACE}"/>
              </a:ext>
            </a:extLst>
          </p:cNvPr>
          <p:cNvSpPr>
            <a:spLocks noGrp="1"/>
          </p:cNvSpPr>
          <p:nvPr>
            <p:ph type="body" sz="quarter" idx="47" hasCustomPrompt="1"/>
          </p:nvPr>
        </p:nvSpPr>
        <p:spPr>
          <a:xfrm>
            <a:off x="5976442" y="3869787"/>
            <a:ext cx="1440088" cy="408780"/>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6B7F232D-8C58-4A29-8A95-52E6B74C0533}"/>
              </a:ext>
            </a:extLst>
          </p:cNvPr>
          <p:cNvSpPr>
            <a:spLocks noGrp="1"/>
          </p:cNvSpPr>
          <p:nvPr>
            <p:ph type="body" sz="quarter" idx="48" hasCustomPrompt="1"/>
          </p:nvPr>
        </p:nvSpPr>
        <p:spPr>
          <a:xfrm>
            <a:off x="9923517" y="386978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cxnSp>
        <p:nvCxnSpPr>
          <p:cNvPr id="102" name="Straight Connector 101">
            <a:extLst>
              <a:ext uri="{FF2B5EF4-FFF2-40B4-BE49-F238E27FC236}">
                <a16:creationId xmlns:a16="http://schemas.microsoft.com/office/drawing/2014/main" id="{F2334811-4848-4246-ACD8-273541203B2A}"/>
              </a:ext>
            </a:extLst>
          </p:cNvPr>
          <p:cNvCxnSpPr>
            <a:cxnSpLocks/>
          </p:cNvCxnSpPr>
          <p:nvPr userDrawn="1"/>
        </p:nvCxnSpPr>
        <p:spPr>
          <a:xfrm>
            <a:off x="0" y="755452"/>
            <a:ext cx="98093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5E76D73-D506-4E6B-A789-AB87E732AD08}"/>
              </a:ext>
            </a:extLst>
          </p:cNvPr>
          <p:cNvSpPr>
            <a:spLocks noGrp="1"/>
          </p:cNvSpPr>
          <p:nvPr>
            <p:ph type="title"/>
          </p:nvPr>
        </p:nvSpPr>
        <p:spPr>
          <a:xfrm>
            <a:off x="9410418" y="100579"/>
            <a:ext cx="1943381" cy="1268811"/>
          </a:xfrm>
          <a:prstGeom prst="rect">
            <a:avLst/>
          </a:prstGeom>
        </p:spPr>
        <p:txBody>
          <a:bodyPr anchor="ctr"/>
          <a:lstStyle>
            <a:lvl1pPr algn="r">
              <a:lnSpc>
                <a:spcPct val="125000"/>
              </a:lnSpc>
              <a:defRPr lang="en-US" sz="2400" spc="100" baseline="0">
                <a:solidFill>
                  <a:schemeClr val="accent1"/>
                </a:solidFill>
                <a:ea typeface="+mn-ea"/>
                <a:cs typeface="+mn-cs"/>
              </a:defRPr>
            </a:lvl1pPr>
          </a:lstStyle>
          <a:p>
            <a:pPr marL="0" lvl="0" indent="0" algn="r">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927700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ps for Businesses">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60ED5431-1075-4889-87EB-D79FFE50960B}"/>
              </a:ext>
            </a:extLst>
          </p:cNvPr>
          <p:cNvSpPr>
            <a:spLocks noGrp="1"/>
          </p:cNvSpPr>
          <p:nvPr>
            <p:ph type="pic" sz="quarter" idx="13" hasCustomPrompt="1"/>
          </p:nvPr>
        </p:nvSpPr>
        <p:spPr>
          <a:xfrm>
            <a:off x="0" y="2804630"/>
            <a:ext cx="12192000" cy="4062247"/>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accent1"/>
                </a:solidFill>
              </a:defRPr>
            </a:lvl1p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lvl1pPr>
              <a:defRPr>
                <a:solidFill>
                  <a:schemeClr val="accent1"/>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lvl1pPr>
              <a:defRPr>
                <a:solidFill>
                  <a:schemeClr val="bg1"/>
                </a:solidFill>
              </a:defRPr>
            </a:lvl1pPr>
          </a:lstStyle>
          <a:p>
            <a:fld id="{18D65601-5AE2-46FC-B138-694DDD2B510D}" type="slidenum">
              <a:rPr lang="en-US" smtClean="0"/>
              <a:pPr/>
              <a:t>‹#›</a:t>
            </a:fld>
            <a:endParaRPr lang="en-US" dirty="0"/>
          </a:p>
        </p:txBody>
      </p:sp>
      <p:sp>
        <p:nvSpPr>
          <p:cNvPr id="10" name="Content Placeholder 15">
            <a:extLst>
              <a:ext uri="{FF2B5EF4-FFF2-40B4-BE49-F238E27FC236}">
                <a16:creationId xmlns:a16="http://schemas.microsoft.com/office/drawing/2014/main" id="{E7CC669C-5E68-40A8-8F59-E044A32F4B3F}"/>
              </a:ext>
            </a:extLst>
          </p:cNvPr>
          <p:cNvSpPr>
            <a:spLocks noGrp="1"/>
          </p:cNvSpPr>
          <p:nvPr>
            <p:ph sz="quarter" idx="15" hasCustomPrompt="1"/>
          </p:nvPr>
        </p:nvSpPr>
        <p:spPr>
          <a:xfrm>
            <a:off x="5109845" y="999340"/>
            <a:ext cx="5578870" cy="1408770"/>
          </a:xfrm>
          <a:prstGeom prst="rect">
            <a:avLst/>
          </a:prstGeom>
        </p:spPr>
        <p:txBody>
          <a:bodyPr anchor="ctr"/>
          <a:lstStyle>
            <a:lvl1pPr marL="0" indent="0">
              <a:lnSpc>
                <a:spcPct val="150000"/>
              </a:lnSpc>
              <a:spcBef>
                <a:spcPts val="0"/>
              </a:spcBef>
              <a:spcAft>
                <a:spcPts val="0"/>
              </a:spcAft>
              <a:buNone/>
              <a:defRPr sz="1400" spc="100" baseline="0"/>
            </a:lvl1pPr>
          </a:lstStyle>
          <a:p>
            <a:pPr lvl="0"/>
            <a:r>
              <a:rPr lang="en-US"/>
              <a:t>Click to add text</a:t>
            </a:r>
          </a:p>
        </p:txBody>
      </p:sp>
      <p:cxnSp>
        <p:nvCxnSpPr>
          <p:cNvPr id="8" name="Straight Connector 7">
            <a:extLst>
              <a:ext uri="{FF2B5EF4-FFF2-40B4-BE49-F238E27FC236}">
                <a16:creationId xmlns:a16="http://schemas.microsoft.com/office/drawing/2014/main" id="{93EEC13B-7926-4108-B0C5-F3A2A5AE6991}"/>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546480-8B8D-4EF8-8C6A-DFFAC2755AC3}"/>
              </a:ext>
            </a:extLst>
          </p:cNvPr>
          <p:cNvSpPr>
            <a:spLocks noGrp="1"/>
          </p:cNvSpPr>
          <p:nvPr>
            <p:ph type="title"/>
          </p:nvPr>
        </p:nvSpPr>
        <p:spPr>
          <a:xfrm>
            <a:off x="1871559" y="1352736"/>
            <a:ext cx="3037792" cy="657883"/>
          </a:xfrm>
          <a:prstGeom prst="rect">
            <a:avLst/>
          </a:prstGeom>
        </p:spPr>
        <p:txBody>
          <a:bodyPr anchor="ctr"/>
          <a:lstStyle>
            <a:lvl1pPr algn="l">
              <a:lnSpc>
                <a:spcPct val="100000"/>
              </a:lnSpc>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327896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9C6F1ED5-824E-4C14-8D5E-5A0A26C54212}"/>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9" name="Content Placeholder 15">
            <a:extLst>
              <a:ext uri="{FF2B5EF4-FFF2-40B4-BE49-F238E27FC236}">
                <a16:creationId xmlns:a16="http://schemas.microsoft.com/office/drawing/2014/main" id="{9F762423-7F4E-4A21-8F09-05418F82F9D7}"/>
              </a:ext>
            </a:extLst>
          </p:cNvPr>
          <p:cNvSpPr>
            <a:spLocks noGrp="1"/>
          </p:cNvSpPr>
          <p:nvPr>
            <p:ph sz="quarter" idx="16" hasCustomPrompt="1"/>
          </p:nvPr>
        </p:nvSpPr>
        <p:spPr>
          <a:xfrm>
            <a:off x="8078765" y="3267882"/>
            <a:ext cx="3193926" cy="2203224"/>
          </a:xfrm>
          <a:prstGeom prst="rect">
            <a:avLst/>
          </a:prstGeom>
        </p:spPr>
        <p:txBody>
          <a:bodyPr/>
          <a:lstStyle>
            <a:lvl1pPr marL="0" indent="0">
              <a:lnSpc>
                <a:spcPct val="125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E22AE728-7030-4847-B87B-FDB4B86E0332}"/>
              </a:ext>
            </a:extLst>
          </p:cNvPr>
          <p:cNvSpPr>
            <a:spLocks noGrp="1"/>
          </p:cNvSpPr>
          <p:nvPr>
            <p:ph type="title"/>
          </p:nvPr>
        </p:nvSpPr>
        <p:spPr>
          <a:xfrm>
            <a:off x="8078765" y="2371063"/>
            <a:ext cx="3193926" cy="999451"/>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0101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8/05/20XX</a:t>
            </a:r>
            <a:endParaRPr lang="en-US" dirty="0"/>
          </a:p>
        </p:txBody>
      </p:sp>
      <p:sp>
        <p:nvSpPr>
          <p:cNvPr id="5" name="Footer Placeholder 4"/>
          <p:cNvSpPr>
            <a:spLocks noGrp="1"/>
          </p:cNvSpPr>
          <p:nvPr>
            <p:ph type="ftr" sz="quarter" idx="11"/>
          </p:nvPr>
        </p:nvSpPr>
        <p:spPr/>
        <p:txBody>
          <a:bodyPr/>
          <a:lstStyle/>
          <a:p>
            <a:r>
              <a:rPr lang="en-US"/>
              <a:t>Conference Presentation</a:t>
            </a:r>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460925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8/05/20XX</a:t>
            </a:r>
            <a:endParaRPr lang="en-US" dirty="0"/>
          </a:p>
        </p:txBody>
      </p:sp>
      <p:sp>
        <p:nvSpPr>
          <p:cNvPr id="6" name="Footer Placeholder 5"/>
          <p:cNvSpPr>
            <a:spLocks noGrp="1"/>
          </p:cNvSpPr>
          <p:nvPr>
            <p:ph type="ftr" sz="quarter" idx="11"/>
          </p:nvPr>
        </p:nvSpPr>
        <p:spPr/>
        <p:txBody>
          <a:bodyPr/>
          <a:lstStyle/>
          <a:p>
            <a:r>
              <a:rPr lang="en-US"/>
              <a:t>Conference Presentation</a:t>
            </a:r>
            <a:endParaRPr lang="en-US" dirty="0"/>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276802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8/05/20XX</a:t>
            </a:r>
            <a:endParaRPr lang="en-US" dirty="0"/>
          </a:p>
        </p:txBody>
      </p:sp>
      <p:sp>
        <p:nvSpPr>
          <p:cNvPr id="8" name="Footer Placeholder 7"/>
          <p:cNvSpPr>
            <a:spLocks noGrp="1"/>
          </p:cNvSpPr>
          <p:nvPr>
            <p:ph type="ftr" sz="quarter" idx="11"/>
          </p:nvPr>
        </p:nvSpPr>
        <p:spPr/>
        <p:txBody>
          <a:bodyPr/>
          <a:lstStyle/>
          <a:p>
            <a:r>
              <a:rPr lang="en-US"/>
              <a:t>Conference Presentation</a:t>
            </a:r>
            <a:endParaRPr lang="en-US" dirty="0"/>
          </a:p>
        </p:txBody>
      </p:sp>
      <p:sp>
        <p:nvSpPr>
          <p:cNvPr id="9" name="Slide Number Placeholder 8"/>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0184988"/>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8/05/20XX</a:t>
            </a:r>
            <a:endParaRPr lang="en-US" dirty="0"/>
          </a:p>
        </p:txBody>
      </p:sp>
      <p:sp>
        <p:nvSpPr>
          <p:cNvPr id="4" name="Footer Placeholder 3"/>
          <p:cNvSpPr>
            <a:spLocks noGrp="1"/>
          </p:cNvSpPr>
          <p:nvPr>
            <p:ph type="ftr" sz="quarter" idx="11"/>
          </p:nvPr>
        </p:nvSpPr>
        <p:spPr/>
        <p:txBody>
          <a:bodyPr/>
          <a:lstStyle/>
          <a:p>
            <a:r>
              <a:rPr lang="en-US"/>
              <a:t>Conference Presentation</a:t>
            </a:r>
            <a:endParaRPr lang="en-US" dirty="0"/>
          </a:p>
        </p:txBody>
      </p:sp>
      <p:sp>
        <p:nvSpPr>
          <p:cNvPr id="5" name="Slide Number Placeholder 4"/>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797012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8/05/20XX</a:t>
            </a:r>
            <a:endParaRPr lang="en-US" dirty="0"/>
          </a:p>
        </p:txBody>
      </p:sp>
      <p:sp>
        <p:nvSpPr>
          <p:cNvPr id="3" name="Footer Placeholder 2"/>
          <p:cNvSpPr>
            <a:spLocks noGrp="1"/>
          </p:cNvSpPr>
          <p:nvPr>
            <p:ph type="ftr" sz="quarter" idx="11"/>
          </p:nvPr>
        </p:nvSpPr>
        <p:spPr/>
        <p:txBody>
          <a:bodyPr/>
          <a:lstStyle/>
          <a:p>
            <a:r>
              <a:rPr lang="en-US"/>
              <a:t>Conference Presentation</a:t>
            </a:r>
            <a:endParaRPr lang="en-US" dirty="0"/>
          </a:p>
        </p:txBody>
      </p:sp>
      <p:sp>
        <p:nvSpPr>
          <p:cNvPr id="4" name="Slide Number Placeholder 3"/>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60324888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8/05/20XX</a:t>
            </a:r>
            <a:endParaRPr lang="en-US" dirty="0"/>
          </a:p>
        </p:txBody>
      </p:sp>
      <p:sp>
        <p:nvSpPr>
          <p:cNvPr id="6" name="Footer Placeholder 5"/>
          <p:cNvSpPr>
            <a:spLocks noGrp="1"/>
          </p:cNvSpPr>
          <p:nvPr>
            <p:ph type="ftr" sz="quarter" idx="11"/>
          </p:nvPr>
        </p:nvSpPr>
        <p:spPr/>
        <p:txBody>
          <a:bodyPr/>
          <a:lstStyle/>
          <a:p>
            <a:r>
              <a:rPr lang="en-US"/>
              <a:t>Conference Presentation</a:t>
            </a:r>
            <a:endParaRPr lang="en-US" dirty="0"/>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222954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r>
              <a:rPr lang="en-US"/>
              <a:t>8/05/20XX</a:t>
            </a:r>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Conference Presentation</a:t>
            </a:r>
            <a:endParaRPr lang="en-US" dirty="0"/>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951696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8">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8/05/20XX</a:t>
            </a:r>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Conference Presentation</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8D65601-5AE2-46FC-B138-694DDD2B510D}"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15842E2-6CE5-4F67-9771-051AF3FC6246}"/>
              </a:ext>
            </a:extLst>
          </p:cNvPr>
          <p:cNvSpPr txBox="1"/>
          <p:nvPr userDrawn="1"/>
        </p:nvSpPr>
        <p:spPr>
          <a:xfrm>
            <a:off x="5637320" y="2974019"/>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8332775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654" r:id="rId19"/>
    <p:sldLayoutId id="2147483655" r:id="rId20"/>
    <p:sldLayoutId id="2147483656" r:id="rId21"/>
    <p:sldLayoutId id="2147483657" r:id="rId22"/>
    <p:sldLayoutId id="2147483658" r:id="rId23"/>
    <p:sldLayoutId id="2147483659" r:id="rId24"/>
    <p:sldLayoutId id="2147483661" r:id="rId25"/>
    <p:sldLayoutId id="2147483663" r:id="rId26"/>
  </p:sldLayoutIdLst>
  <p:hf hdr="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jbogart@bogartcpas.com"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6" name="Picture 55">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8" name="Straight Connector 57">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 name="Picture Placeholder 8" descr="A salt shaker on a table&#10;&#10;Description automatically generated">
            <a:extLst>
              <a:ext uri="{FF2B5EF4-FFF2-40B4-BE49-F238E27FC236}">
                <a16:creationId xmlns:a16="http://schemas.microsoft.com/office/drawing/2014/main" id="{4340131E-A13F-4DDD-BC5A-040927990B1C}"/>
              </a:ext>
            </a:extLst>
          </p:cNvPr>
          <p:cNvPicPr>
            <a:picLocks noGrp="1" noChangeAspect="1"/>
          </p:cNvPicPr>
          <p:nvPr>
            <p:ph type="pic" sz="quarter" idx="10"/>
          </p:nvPr>
        </p:nvPicPr>
        <p:blipFill rotWithShape="1">
          <a:blip r:embed="rId3"/>
          <a:srcRect t="13427" r="-1" b="1984"/>
          <a:stretch/>
        </p:blipFill>
        <p:spPr>
          <a:xfrm>
            <a:off x="305" y="-5837"/>
            <a:ext cx="12191695" cy="6857990"/>
          </a:xfrm>
          <a:prstGeom prst="rect">
            <a:avLst/>
          </a:prstGeom>
        </p:spPr>
      </p:pic>
      <p:sp>
        <p:nvSpPr>
          <p:cNvPr id="62" name="Rectangle 61">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F9B274D2-774F-4C24-A448-1EFB461A95EA}"/>
              </a:ext>
            </a:extLst>
          </p:cNvPr>
          <p:cNvSpPr>
            <a:spLocks noGrp="1"/>
          </p:cNvSpPr>
          <p:nvPr>
            <p:ph type="title"/>
          </p:nvPr>
        </p:nvSpPr>
        <p:spPr>
          <a:xfrm>
            <a:off x="4063421" y="2898540"/>
            <a:ext cx="6815731" cy="1049235"/>
          </a:xfrm>
        </p:spPr>
        <p:txBody>
          <a:bodyPr vert="horz" lIns="91440" tIns="45720" rIns="91440" bIns="45720" rtlCol="0" anchor="t">
            <a:noAutofit/>
          </a:bodyPr>
          <a:lstStyle/>
          <a:p>
            <a:pPr>
              <a:lnSpc>
                <a:spcPct val="90000"/>
              </a:lnSpc>
            </a:pPr>
            <a:r>
              <a:rPr lang="en-US" sz="6000" dirty="0">
                <a:solidFill>
                  <a:srgbClr val="FFFFFE"/>
                </a:solidFill>
              </a:rPr>
              <a:t>IRS &amp; SALT </a:t>
            </a:r>
            <a:br>
              <a:rPr lang="en-US" sz="6000" dirty="0">
                <a:solidFill>
                  <a:srgbClr val="FFFFFE"/>
                </a:solidFill>
              </a:rPr>
            </a:br>
            <a:r>
              <a:rPr lang="en-US" sz="4800" dirty="0">
                <a:solidFill>
                  <a:srgbClr val="FFFFFE"/>
                </a:solidFill>
              </a:rPr>
              <a:t>2022 AND BEYOND</a:t>
            </a:r>
          </a:p>
        </p:txBody>
      </p:sp>
      <p:cxnSp>
        <p:nvCxnSpPr>
          <p:cNvPr id="64" name="Straight Connector 63">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754D20"/>
            </a:solidFill>
          </a:ln>
        </p:spPr>
        <p:style>
          <a:lnRef idx="3">
            <a:schemeClr val="accent1"/>
          </a:lnRef>
          <a:fillRef idx="0">
            <a:schemeClr val="accent1"/>
          </a:fillRef>
          <a:effectRef idx="2">
            <a:schemeClr val="accent1"/>
          </a:effectRef>
          <a:fontRef idx="minor">
            <a:schemeClr val="tx1"/>
          </a:fontRef>
        </p:style>
      </p:cxnSp>
      <p:sp>
        <p:nvSpPr>
          <p:cNvPr id="26" name="Text Placeholder 25">
            <a:extLst>
              <a:ext uri="{FF2B5EF4-FFF2-40B4-BE49-F238E27FC236}">
                <a16:creationId xmlns:a16="http://schemas.microsoft.com/office/drawing/2014/main" id="{C022D7CD-E026-4E29-BE4B-3FA7B1EB6A46}"/>
              </a:ext>
            </a:extLst>
          </p:cNvPr>
          <p:cNvSpPr>
            <a:spLocks noGrp="1"/>
          </p:cNvSpPr>
          <p:nvPr>
            <p:ph type="body" sz="quarter" idx="12"/>
          </p:nvPr>
        </p:nvSpPr>
        <p:spPr>
          <a:xfrm>
            <a:off x="4063421" y="804512"/>
            <a:ext cx="6815731" cy="953043"/>
          </a:xfrm>
        </p:spPr>
        <p:txBody>
          <a:bodyPr vert="horz" lIns="91440" tIns="45720" rIns="91440" bIns="45720" rtlCol="0" anchor="t">
            <a:normAutofit fontScale="40000" lnSpcReduction="20000"/>
          </a:bodyPr>
          <a:lstStyle/>
          <a:p>
            <a:pPr algn="l">
              <a:lnSpc>
                <a:spcPct val="120000"/>
              </a:lnSpc>
              <a:spcAft>
                <a:spcPts val="600"/>
              </a:spcAft>
              <a:buClr>
                <a:srgbClr val="754D20"/>
              </a:buClr>
            </a:pPr>
            <a:r>
              <a:rPr lang="en-US" sz="4200" b="1" dirty="0">
                <a:solidFill>
                  <a:srgbClr val="FFFFFE"/>
                </a:solidFill>
              </a:rPr>
              <a:t>	REAL</a:t>
            </a:r>
            <a:endParaRPr lang="en-US" sz="4200" b="1" i="0" dirty="0">
              <a:solidFill>
                <a:srgbClr val="FFFFFE"/>
              </a:solidFill>
            </a:endParaRPr>
          </a:p>
          <a:p>
            <a:pPr algn="l">
              <a:lnSpc>
                <a:spcPct val="120000"/>
              </a:lnSpc>
              <a:spcAft>
                <a:spcPts val="600"/>
              </a:spcAft>
              <a:buClr>
                <a:srgbClr val="754D20"/>
              </a:buClr>
            </a:pPr>
            <a:r>
              <a:rPr lang="en-US" sz="4200" b="1" dirty="0">
                <a:solidFill>
                  <a:srgbClr val="FFFFFE"/>
                </a:solidFill>
              </a:rPr>
              <a:t>	January 27, 2022 </a:t>
            </a:r>
            <a:endParaRPr lang="en-US" sz="4200" b="1" i="0" dirty="0">
              <a:solidFill>
                <a:srgbClr val="FFFFFE"/>
              </a:solidFill>
            </a:endParaRPr>
          </a:p>
          <a:p>
            <a:pPr algn="l">
              <a:lnSpc>
                <a:spcPct val="120000"/>
              </a:lnSpc>
              <a:spcAft>
                <a:spcPts val="600"/>
              </a:spcAft>
              <a:buClr>
                <a:srgbClr val="754D20"/>
              </a:buClr>
            </a:pPr>
            <a:r>
              <a:rPr lang="en-US" dirty="0">
                <a:solidFill>
                  <a:srgbClr val="FFFFFE"/>
                </a:solidFill>
              </a:rPr>
              <a:t>​​</a:t>
            </a:r>
          </a:p>
        </p:txBody>
      </p:sp>
    </p:spTree>
    <p:extLst>
      <p:ext uri="{BB962C8B-B14F-4D97-AF65-F5344CB8AC3E}">
        <p14:creationId xmlns:p14="http://schemas.microsoft.com/office/powerpoint/2010/main" val="140119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B7E5B3-F6B1-4A5C-A942-9728FEC5764C}"/>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1C0FA35-FBFE-4B23-B0D5-ECBC4C90532E}"/>
              </a:ext>
              <a:ext uri="{C183D7F6-B498-43B3-948B-1728B52AA6E4}">
                <adec:decorative xmlns:adec="http://schemas.microsoft.com/office/drawing/2017/decorative" val="1"/>
              </a:ext>
            </a:extLst>
          </p:cNvPr>
          <p:cNvCxnSpPr>
            <a:cxnSpLocks/>
          </p:cNvCxnSpPr>
          <p:nvPr/>
        </p:nvCxnSpPr>
        <p:spPr>
          <a:xfrm>
            <a:off x="1389360" y="0"/>
            <a:ext cx="0" cy="171338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646665B6-F02E-4FF8-AEBC-BEFA35EAFC65}"/>
              </a:ext>
            </a:extLst>
          </p:cNvPr>
          <p:cNvSpPr>
            <a:spLocks noGrp="1"/>
          </p:cNvSpPr>
          <p:nvPr>
            <p:ph type="sldNum" sz="quarter" idx="12"/>
          </p:nvPr>
        </p:nvSpPr>
        <p:spPr/>
        <p:txBody>
          <a:bodyPr/>
          <a:lstStyle/>
          <a:p>
            <a:fld id="{18D65601-5AE2-46FC-B138-694DDD2B510D}" type="slidenum">
              <a:rPr lang="en-US" smtClean="0"/>
              <a:pPr/>
              <a:t>2</a:t>
            </a:fld>
            <a:endParaRPr lang="en-US" dirty="0"/>
          </a:p>
        </p:txBody>
      </p:sp>
      <p:sp>
        <p:nvSpPr>
          <p:cNvPr id="28" name="Content Placeholder 27">
            <a:extLst>
              <a:ext uri="{FF2B5EF4-FFF2-40B4-BE49-F238E27FC236}">
                <a16:creationId xmlns:a16="http://schemas.microsoft.com/office/drawing/2014/main" id="{29909120-B013-4872-BAFC-11D63AAABDD4}"/>
              </a:ext>
            </a:extLst>
          </p:cNvPr>
          <p:cNvSpPr>
            <a:spLocks noGrp="1"/>
          </p:cNvSpPr>
          <p:nvPr>
            <p:ph sz="quarter" idx="15"/>
          </p:nvPr>
        </p:nvSpPr>
        <p:spPr>
          <a:xfrm>
            <a:off x="2140544" y="1528376"/>
            <a:ext cx="8662092" cy="4114128"/>
          </a:xfrm>
        </p:spPr>
        <p:txBody>
          <a:bodyPr>
            <a:noAutofit/>
          </a:bodyPr>
          <a:lstStyle/>
          <a:p>
            <a:r>
              <a:rPr lang="en-US" sz="1600" dirty="0">
                <a:solidFill>
                  <a:schemeClr val="accent1"/>
                </a:solidFill>
                <a:latin typeface="+mj-lt"/>
              </a:rPr>
              <a:t>Change is coming to tax calculation and reporting</a:t>
            </a:r>
          </a:p>
          <a:p>
            <a:r>
              <a:rPr lang="en-US" sz="1600" dirty="0">
                <a:solidFill>
                  <a:schemeClr val="accent1"/>
                </a:solidFill>
                <a:latin typeface="+mj-lt"/>
              </a:rPr>
              <a:t>     SOME IS ALREADY HERE.  </a:t>
            </a:r>
          </a:p>
          <a:p>
            <a:r>
              <a:rPr lang="en-US" sz="1600" dirty="0">
                <a:solidFill>
                  <a:schemeClr val="accent1"/>
                </a:solidFill>
                <a:latin typeface="+mj-lt"/>
              </a:rPr>
              <a:t>California “conformity” with federal tax provisions is one of the funnier jokes in the world of tax accounting; and then there are 49 other states doing their own thing, too</a:t>
            </a:r>
          </a:p>
          <a:p>
            <a:r>
              <a:rPr lang="en-US" sz="1600" dirty="0">
                <a:solidFill>
                  <a:schemeClr val="accent1"/>
                </a:solidFill>
                <a:latin typeface="+mj-lt"/>
              </a:rPr>
              <a:t>Federal tax law has been in an unprecedented state of change for the past 5+ years</a:t>
            </a:r>
          </a:p>
          <a:p>
            <a:r>
              <a:rPr lang="en-US" sz="1600" dirty="0">
                <a:solidFill>
                  <a:schemeClr val="accent1"/>
                </a:solidFill>
                <a:latin typeface="+mj-lt"/>
              </a:rPr>
              <a:t>New 2021 California “SALT Workaround” creates great opportunities, but also significant challenges in planning and reporting</a:t>
            </a:r>
          </a:p>
          <a:p>
            <a:r>
              <a:rPr lang="en-US" sz="1600" dirty="0">
                <a:solidFill>
                  <a:schemeClr val="accent1"/>
                </a:solidFill>
                <a:latin typeface="+mj-lt"/>
              </a:rPr>
              <a:t>Build Back Better Act, which as of now has not been passed, gave us insight into what tax laws the federal government would consider changing (spoiler alert… pretty much everything)</a:t>
            </a:r>
          </a:p>
          <a:p>
            <a:r>
              <a:rPr lang="en-US" sz="1600" dirty="0">
                <a:solidFill>
                  <a:schemeClr val="accent1"/>
                </a:solidFill>
                <a:latin typeface="+mj-lt"/>
              </a:rPr>
              <a:t>Absent action from the federal government, many federal tax provisions are going to change after 2025 anyway</a:t>
            </a:r>
          </a:p>
          <a:p>
            <a:pPr algn="l" fontAlgn="base">
              <a:spcAft>
                <a:spcPts val="0"/>
              </a:spcAft>
            </a:pPr>
            <a:r>
              <a:rPr lang="en-US" sz="1600" dirty="0">
                <a:solidFill>
                  <a:schemeClr val="accent1"/>
                </a:solidFill>
                <a:latin typeface="+mj-lt"/>
              </a:rPr>
              <a:t>          </a:t>
            </a:r>
            <a:endParaRPr lang="en-US" sz="1600" b="0" i="0" dirty="0">
              <a:solidFill>
                <a:srgbClr val="201F1E"/>
              </a:solidFill>
              <a:effectLst/>
              <a:latin typeface="Calibri" panose="020F0502020204030204" pitchFamily="34" charset="0"/>
            </a:endParaRPr>
          </a:p>
          <a:p>
            <a:r>
              <a:rPr lang="en-US" sz="1600" dirty="0">
                <a:solidFill>
                  <a:schemeClr val="accent1"/>
                </a:solidFill>
                <a:latin typeface="+mj-lt"/>
              </a:rPr>
              <a:t>  </a:t>
            </a:r>
          </a:p>
        </p:txBody>
      </p:sp>
      <p:sp>
        <p:nvSpPr>
          <p:cNvPr id="19" name="Text Placeholder 18">
            <a:extLst>
              <a:ext uri="{FF2B5EF4-FFF2-40B4-BE49-F238E27FC236}">
                <a16:creationId xmlns:a16="http://schemas.microsoft.com/office/drawing/2014/main" id="{39B2324E-969D-4802-8BB3-E6EC3E221464}"/>
              </a:ext>
            </a:extLst>
          </p:cNvPr>
          <p:cNvSpPr>
            <a:spLocks noGrp="1"/>
          </p:cNvSpPr>
          <p:nvPr>
            <p:ph type="title"/>
          </p:nvPr>
        </p:nvSpPr>
        <p:spPr>
          <a:xfrm>
            <a:off x="1823570" y="856693"/>
            <a:ext cx="1905748" cy="495691"/>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noProof="0" dirty="0"/>
              <a:t>summary</a:t>
            </a:r>
          </a:p>
        </p:txBody>
      </p:sp>
    </p:spTree>
    <p:extLst>
      <p:ext uri="{BB962C8B-B14F-4D97-AF65-F5344CB8AC3E}">
        <p14:creationId xmlns:p14="http://schemas.microsoft.com/office/powerpoint/2010/main" val="74400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DEC6CA0-4D75-475F-AADB-35ED91C1BBE7}"/>
              </a:ext>
            </a:extLst>
          </p:cNvPr>
          <p:cNvPicPr>
            <a:picLocks noGrp="1" noChangeAspect="1"/>
          </p:cNvPicPr>
          <p:nvPr>
            <p:ph type="pic" sz="quarter" idx="13"/>
          </p:nvPr>
        </p:nvPicPr>
        <p:blipFill rotWithShape="1">
          <a:blip r:embed="rId2"/>
          <a:srcRect l="472" r="472"/>
          <a:stretch/>
        </p:blipFill>
        <p:spPr>
          <a:xfrm>
            <a:off x="1704512" y="380648"/>
            <a:ext cx="4000809" cy="5919098"/>
          </a:xfrm>
        </p:spPr>
      </p:pic>
      <p:sp>
        <p:nvSpPr>
          <p:cNvPr id="5" name="Slide Number Placeholder 4">
            <a:extLst>
              <a:ext uri="{FF2B5EF4-FFF2-40B4-BE49-F238E27FC236}">
                <a16:creationId xmlns:a16="http://schemas.microsoft.com/office/drawing/2014/main" id="{DE6AF1E4-56E5-40D1-BBF3-E946721384C3}"/>
              </a:ext>
            </a:extLst>
          </p:cNvPr>
          <p:cNvSpPr>
            <a:spLocks noGrp="1"/>
          </p:cNvSpPr>
          <p:nvPr>
            <p:ph type="sldNum" sz="quarter" idx="12"/>
          </p:nvPr>
        </p:nvSpPr>
        <p:spPr/>
        <p:txBody>
          <a:bodyPr/>
          <a:lstStyle/>
          <a:p>
            <a:fld id="{18D65601-5AE2-46FC-B138-694DDD2B510D}" type="slidenum">
              <a:rPr lang="en-US" smtClean="0"/>
              <a:pPr/>
              <a:t>3</a:t>
            </a:fld>
            <a:endParaRPr lang="en-US" dirty="0"/>
          </a:p>
        </p:txBody>
      </p:sp>
      <p:sp>
        <p:nvSpPr>
          <p:cNvPr id="27" name="Text Placeholder 26">
            <a:extLst>
              <a:ext uri="{FF2B5EF4-FFF2-40B4-BE49-F238E27FC236}">
                <a16:creationId xmlns:a16="http://schemas.microsoft.com/office/drawing/2014/main" id="{8CB3BA1F-61EC-43EA-B954-8D7BA548F23B}"/>
              </a:ext>
            </a:extLst>
          </p:cNvPr>
          <p:cNvSpPr>
            <a:spLocks noGrp="1"/>
          </p:cNvSpPr>
          <p:nvPr>
            <p:ph type="body" sz="quarter" idx="14"/>
          </p:nvPr>
        </p:nvSpPr>
        <p:spPr>
          <a:xfrm>
            <a:off x="6601660" y="300363"/>
            <a:ext cx="3266975" cy="326687"/>
          </a:xfrm>
        </p:spPr>
        <p:txBody>
          <a:bodyPr/>
          <a:lstStyle/>
          <a:p>
            <a:r>
              <a:rPr lang="en-US" dirty="0"/>
              <a:t>Jen Bogart, CPA​​</a:t>
            </a:r>
          </a:p>
        </p:txBody>
      </p:sp>
      <p:sp>
        <p:nvSpPr>
          <p:cNvPr id="36" name="Content Placeholder 35">
            <a:extLst>
              <a:ext uri="{FF2B5EF4-FFF2-40B4-BE49-F238E27FC236}">
                <a16:creationId xmlns:a16="http://schemas.microsoft.com/office/drawing/2014/main" id="{E729BB73-6CD7-44AA-A8FE-669B7271B5B8}"/>
              </a:ext>
            </a:extLst>
          </p:cNvPr>
          <p:cNvSpPr>
            <a:spLocks noGrp="1"/>
          </p:cNvSpPr>
          <p:nvPr>
            <p:ph sz="quarter" idx="15"/>
          </p:nvPr>
        </p:nvSpPr>
        <p:spPr>
          <a:xfrm>
            <a:off x="6601660" y="1005263"/>
            <a:ext cx="5392418" cy="6001221"/>
          </a:xfrm>
        </p:spPr>
        <p:txBody>
          <a:bodyPr>
            <a:normAutofit/>
          </a:bodyPr>
          <a:lstStyle/>
          <a:p>
            <a:pPr algn="l"/>
            <a:r>
              <a:rPr lang="en-US" sz="1300" dirty="0">
                <a:solidFill>
                  <a:schemeClr val="accent1"/>
                </a:solidFill>
                <a:latin typeface="+mj-lt"/>
              </a:rPr>
              <a:t>Jen Bogart, owner of Bogart Certified Public Accounting, is a licensed CPA and attorney who partners with small business owners and working professionals to develop intelligent tax strategies and timely compliance. </a:t>
            </a:r>
          </a:p>
          <a:p>
            <a:pPr algn="l"/>
            <a:endParaRPr lang="en-US" sz="1300" dirty="0">
              <a:solidFill>
                <a:schemeClr val="accent1"/>
              </a:solidFill>
              <a:latin typeface="+mj-lt"/>
            </a:endParaRPr>
          </a:p>
          <a:p>
            <a:pPr algn="l"/>
            <a:r>
              <a:rPr lang="en-US" sz="1300" dirty="0">
                <a:solidFill>
                  <a:schemeClr val="accent1"/>
                </a:solidFill>
                <a:latin typeface="+mj-lt"/>
              </a:rPr>
              <a:t>Our clients share a passion for living their best, most successful lives and trust us to help them do this with our deep knowledge of the tax code and real-life experience as business owners and working professionals ourselves. </a:t>
            </a:r>
          </a:p>
          <a:p>
            <a:pPr algn="l"/>
            <a:r>
              <a:rPr lang="en-US" sz="1300" b="1" dirty="0">
                <a:solidFill>
                  <a:schemeClr val="accent1"/>
                </a:solidFill>
                <a:latin typeface="+mj-lt"/>
              </a:rPr>
              <a:t>We live by our motto: Work hard, plan smart, rest easy.</a:t>
            </a:r>
          </a:p>
          <a:p>
            <a:pPr algn="l"/>
            <a:r>
              <a:rPr lang="en-US" sz="1200" b="1" u="sng" dirty="0">
                <a:solidFill>
                  <a:schemeClr val="accent1"/>
                </a:solidFill>
                <a:latin typeface="+mj-lt"/>
              </a:rPr>
              <a:t>DISCLAIMER </a:t>
            </a:r>
          </a:p>
          <a:p>
            <a:pPr algn="l"/>
            <a:r>
              <a:rPr lang="en-US" sz="1200" dirty="0">
                <a:solidFill>
                  <a:schemeClr val="accent1"/>
                </a:solidFill>
                <a:latin typeface="+mj-lt"/>
              </a:rPr>
              <a:t>THE INFORMATION PROVIDED HERE IS GENERAL IN NATURE AND DOES NOT CONSTITUTE TAX ADVICE. PLEASE CONSULT YOUR TAX ADVISOR REGARDING SPECIFIC QUESTIONS ON THE TAX LEGISLATION AND HOW IT APPLIES TO YOUR SITUATION.</a:t>
            </a:r>
          </a:p>
        </p:txBody>
      </p:sp>
      <p:sp>
        <p:nvSpPr>
          <p:cNvPr id="29" name="Text Placeholder 28">
            <a:extLst>
              <a:ext uri="{FF2B5EF4-FFF2-40B4-BE49-F238E27FC236}">
                <a16:creationId xmlns:a16="http://schemas.microsoft.com/office/drawing/2014/main" id="{6A070758-9539-49E3-9A13-06037269F5F0}"/>
              </a:ext>
            </a:extLst>
          </p:cNvPr>
          <p:cNvSpPr>
            <a:spLocks noGrp="1"/>
          </p:cNvSpPr>
          <p:nvPr>
            <p:ph type="title"/>
          </p:nvPr>
        </p:nvSpPr>
        <p:spPr>
          <a:xfrm rot="16200000">
            <a:off x="-910080" y="4203318"/>
            <a:ext cx="3436506" cy="469478"/>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noProof="0" dirty="0"/>
              <a:t>Meet the presenter</a:t>
            </a:r>
          </a:p>
        </p:txBody>
      </p:sp>
    </p:spTree>
    <p:extLst>
      <p:ext uri="{BB962C8B-B14F-4D97-AF65-F5344CB8AC3E}">
        <p14:creationId xmlns:p14="http://schemas.microsoft.com/office/powerpoint/2010/main" val="66074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2" name="Picture 6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4" name="Straight Connector 6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8" name="Rectangle 67">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A salt shaker on a table&#10;&#10;Description automatically generated">
            <a:extLst>
              <a:ext uri="{FF2B5EF4-FFF2-40B4-BE49-F238E27FC236}">
                <a16:creationId xmlns:a16="http://schemas.microsoft.com/office/drawing/2014/main" id="{4B1C704F-7608-4BFD-AC6D-28D7EA939647}"/>
              </a:ext>
            </a:extLst>
          </p:cNvPr>
          <p:cNvPicPr>
            <a:picLocks noGrp="1" noChangeAspect="1"/>
          </p:cNvPicPr>
          <p:nvPr>
            <p:ph type="pic" sz="quarter" idx="13"/>
          </p:nvPr>
        </p:nvPicPr>
        <p:blipFill rotWithShape="1">
          <a:blip r:embed="rId3">
            <a:duotone>
              <a:schemeClr val="bg2">
                <a:shade val="45000"/>
                <a:satMod val="135000"/>
              </a:schemeClr>
              <a:prstClr val="white"/>
            </a:duotone>
            <a:alphaModFix amt="50000"/>
          </a:blip>
          <a:srcRect t="7704" r="-1" b="7707"/>
          <a:stretch/>
        </p:blipFill>
        <p:spPr>
          <a:xfrm>
            <a:off x="305" y="10"/>
            <a:ext cx="12191695" cy="6857990"/>
          </a:xfrm>
          <a:prstGeom prst="rect">
            <a:avLst/>
          </a:prstGeom>
        </p:spPr>
      </p:pic>
      <p:cxnSp>
        <p:nvCxnSpPr>
          <p:cNvPr id="70" name="Straight Connector 69">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Text Placeholder 17">
            <a:extLst>
              <a:ext uri="{FF2B5EF4-FFF2-40B4-BE49-F238E27FC236}">
                <a16:creationId xmlns:a16="http://schemas.microsoft.com/office/drawing/2014/main" id="{59498E64-6451-4E0A-BE2B-4D44D7FC4111}"/>
              </a:ext>
            </a:extLst>
          </p:cNvPr>
          <p:cNvSpPr>
            <a:spLocks noGrp="1"/>
          </p:cNvSpPr>
          <p:nvPr>
            <p:ph type="title"/>
          </p:nvPr>
        </p:nvSpPr>
        <p:spPr>
          <a:xfrm>
            <a:off x="4625084" y="798973"/>
            <a:ext cx="4949221" cy="1049235"/>
          </a:xfr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lvl="0"/>
            <a:r>
              <a:rPr lang="en-US" sz="3200" dirty="0"/>
              <a:t>SALT WORKAROUND</a:t>
            </a:r>
            <a:endParaRPr lang="en-US" sz="3200" noProof="0" dirty="0">
              <a:solidFill>
                <a:schemeClr val="tx1"/>
              </a:solidFill>
              <a:ea typeface="+mj-ea"/>
              <a:cs typeface="+mj-cs"/>
            </a:endParaRPr>
          </a:p>
        </p:txBody>
      </p:sp>
      <p:sp>
        <p:nvSpPr>
          <p:cNvPr id="5" name="Slide Number Placeholder 4">
            <a:extLst>
              <a:ext uri="{FF2B5EF4-FFF2-40B4-BE49-F238E27FC236}">
                <a16:creationId xmlns:a16="http://schemas.microsoft.com/office/drawing/2014/main" id="{53B74012-3B10-4CDC-9117-E08BA2B1794B}"/>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18D65601-5AE2-46FC-B138-694DDD2B510D}" type="slidenum">
              <a:rPr lang="en-US" smtClean="0">
                <a:solidFill>
                  <a:schemeClr val="accent1"/>
                </a:solidFill>
              </a:rPr>
              <a:pPr>
                <a:lnSpc>
                  <a:spcPct val="90000"/>
                </a:lnSpc>
                <a:spcAft>
                  <a:spcPts val="600"/>
                </a:spcAft>
              </a:pPr>
              <a:t>4</a:t>
            </a:fld>
            <a:endParaRPr lang="en-US">
              <a:solidFill>
                <a:schemeClr val="accent1"/>
              </a:solidFill>
            </a:endParaRPr>
          </a:p>
        </p:txBody>
      </p:sp>
      <p:sp>
        <p:nvSpPr>
          <p:cNvPr id="72" name="Rectangle 71">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a:extLst>
              <a:ext uri="{FF2B5EF4-FFF2-40B4-BE49-F238E27FC236}">
                <a16:creationId xmlns:a16="http://schemas.microsoft.com/office/drawing/2014/main" id="{544C4064-B69B-4ECE-8110-639CB21C9067}"/>
              </a:ext>
            </a:extLst>
          </p:cNvPr>
          <p:cNvSpPr>
            <a:spLocks noGrp="1"/>
          </p:cNvSpPr>
          <p:nvPr>
            <p:ph sz="quarter" idx="15"/>
          </p:nvPr>
        </p:nvSpPr>
        <p:spPr>
          <a:xfrm>
            <a:off x="5342965" y="2015732"/>
            <a:ext cx="5711889" cy="3450613"/>
          </a:xfrm>
        </p:spPr>
        <p:txBody>
          <a:bodyPr vert="horz" lIns="91440" tIns="45720" rIns="91440" bIns="45720" rtlCol="0" anchor="t">
            <a:normAutofit/>
          </a:bodyPr>
          <a:lstStyle/>
          <a:p>
            <a:r>
              <a:rPr lang="en-US" sz="2000" spc="100" dirty="0">
                <a:solidFill>
                  <a:schemeClr val="accent1"/>
                </a:solidFill>
                <a:latin typeface="+mj-lt"/>
              </a:rPr>
              <a:t>Allows pass-through entities who elect to participate to make a CA FTB payment that is a business deduction for the entity and provides a state income tax credit to the individual owners…</a:t>
            </a:r>
          </a:p>
          <a:p>
            <a:r>
              <a:rPr lang="en-US" sz="2000" dirty="0">
                <a:solidFill>
                  <a:schemeClr val="accent1"/>
                </a:solidFill>
                <a:latin typeface="+mj-lt"/>
              </a:rPr>
              <a:t>… this “works around” the $10,000 SALT cap created by the TCJA…</a:t>
            </a:r>
          </a:p>
          <a:p>
            <a:r>
              <a:rPr lang="en-US" sz="2000" spc="100" dirty="0">
                <a:solidFill>
                  <a:schemeClr val="accent1"/>
                </a:solidFill>
                <a:latin typeface="+mj-lt"/>
              </a:rPr>
              <a:t>… but</a:t>
            </a:r>
            <a:r>
              <a:rPr lang="en-US" sz="2000" dirty="0">
                <a:solidFill>
                  <a:schemeClr val="accent1"/>
                </a:solidFill>
                <a:latin typeface="+mj-lt"/>
              </a:rPr>
              <a:t>, there are substantial unknowns and challenges with the way the legislation was written.</a:t>
            </a:r>
            <a:endParaRPr lang="en-US" sz="2000" spc="100" dirty="0">
              <a:solidFill>
                <a:schemeClr val="accent1"/>
              </a:solidFill>
              <a:latin typeface="+mj-lt"/>
            </a:endParaRPr>
          </a:p>
        </p:txBody>
      </p:sp>
      <p:pic>
        <p:nvPicPr>
          <p:cNvPr id="74" name="Picture 73">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6" name="Straight Connector 75">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30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12B1988-DF3B-414E-BEB4-BDE3F33E67A9}"/>
              </a:ext>
            </a:extLst>
          </p:cNvPr>
          <p:cNvSpPr>
            <a:spLocks noGrp="1"/>
          </p:cNvSpPr>
          <p:nvPr>
            <p:ph type="title"/>
          </p:nvPr>
        </p:nvSpPr>
        <p:spPr>
          <a:xfrm>
            <a:off x="1525979" y="1360309"/>
            <a:ext cx="3266467" cy="65788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noProof="0" dirty="0"/>
              <a:t>Recent tax changes</a:t>
            </a:r>
          </a:p>
        </p:txBody>
      </p:sp>
      <p:pic>
        <p:nvPicPr>
          <p:cNvPr id="150" name="Picture Placeholder 149" descr="Two people talking in front of a window and a laptop">
            <a:extLst>
              <a:ext uri="{FF2B5EF4-FFF2-40B4-BE49-F238E27FC236}">
                <a16:creationId xmlns:a16="http://schemas.microsoft.com/office/drawing/2014/main" id="{FB8FDEA3-5342-4AA3-BD01-617F25717CAA}"/>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t="3" b="3"/>
          <a:stretch/>
        </p:blipFill>
        <p:spPr/>
      </p:pic>
      <p:sp>
        <p:nvSpPr>
          <p:cNvPr id="5" name="Slide Number Placeholder 4">
            <a:extLst>
              <a:ext uri="{FF2B5EF4-FFF2-40B4-BE49-F238E27FC236}">
                <a16:creationId xmlns:a16="http://schemas.microsoft.com/office/drawing/2014/main" id="{7D6268C4-FA36-44D9-B49A-C2B51810F39C}"/>
              </a:ext>
            </a:extLst>
          </p:cNvPr>
          <p:cNvSpPr>
            <a:spLocks noGrp="1"/>
          </p:cNvSpPr>
          <p:nvPr>
            <p:ph type="sldNum" sz="quarter" idx="12"/>
          </p:nvPr>
        </p:nvSpPr>
        <p:spPr/>
        <p:txBody>
          <a:bodyPr/>
          <a:lstStyle/>
          <a:p>
            <a:fld id="{18D65601-5AE2-46FC-B138-694DDD2B510D}" type="slidenum">
              <a:rPr lang="en-US" smtClean="0"/>
              <a:pPr/>
              <a:t>5</a:t>
            </a:fld>
            <a:endParaRPr lang="en-US" dirty="0"/>
          </a:p>
        </p:txBody>
      </p:sp>
      <p:sp>
        <p:nvSpPr>
          <p:cNvPr id="91" name="Rectangle 90">
            <a:extLst>
              <a:ext uri="{FF2B5EF4-FFF2-40B4-BE49-F238E27FC236}">
                <a16:creationId xmlns:a16="http://schemas.microsoft.com/office/drawing/2014/main" id="{86266357-58CA-479D-8E3B-7CBCA9707667}"/>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44D9B68-01CE-4D77-9E55-427545485705}"/>
              </a:ext>
            </a:extLst>
          </p:cNvPr>
          <p:cNvSpPr txBox="1"/>
          <p:nvPr/>
        </p:nvSpPr>
        <p:spPr>
          <a:xfrm>
            <a:off x="3926541" y="940973"/>
            <a:ext cx="6490447" cy="2154436"/>
          </a:xfrm>
          <a:prstGeom prst="rect">
            <a:avLst/>
          </a:prstGeom>
          <a:noFill/>
        </p:spPr>
        <p:txBody>
          <a:bodyPr wrap="square" rtlCol="0">
            <a:spAutoFit/>
          </a:bodyPr>
          <a:lstStyle/>
          <a:p>
            <a:r>
              <a:rPr lang="en-US" sz="2400" spc="100" dirty="0">
                <a:solidFill>
                  <a:schemeClr val="accent1"/>
                </a:solidFill>
                <a:latin typeface="+mj-lt"/>
              </a:rPr>
              <a:t>2018 – Tax Cuts and Jobs Act (TCJA)</a:t>
            </a:r>
          </a:p>
          <a:p>
            <a:endParaRPr lang="en-US" sz="1000" spc="100" dirty="0">
              <a:solidFill>
                <a:schemeClr val="accent1"/>
              </a:solidFill>
              <a:latin typeface="+mj-lt"/>
            </a:endParaRPr>
          </a:p>
          <a:p>
            <a:r>
              <a:rPr lang="en-US" sz="2400" spc="100" dirty="0">
                <a:solidFill>
                  <a:schemeClr val="accent1"/>
                </a:solidFill>
                <a:latin typeface="+mj-lt"/>
              </a:rPr>
              <a:t>2020 – CARES Act, Reconciliation Act, etc.</a:t>
            </a:r>
          </a:p>
          <a:p>
            <a:endParaRPr lang="en-US" sz="1000" spc="100" dirty="0">
              <a:solidFill>
                <a:schemeClr val="accent1"/>
              </a:solidFill>
              <a:latin typeface="+mj-lt"/>
            </a:endParaRPr>
          </a:p>
          <a:p>
            <a:r>
              <a:rPr lang="en-US" sz="2400" spc="100" dirty="0">
                <a:solidFill>
                  <a:schemeClr val="accent1"/>
                </a:solidFill>
                <a:latin typeface="+mj-lt"/>
              </a:rPr>
              <a:t>2021 – American Rescue Plan &amp; CA guidance on PPP</a:t>
            </a:r>
            <a:endParaRPr lang="en-US" dirty="0"/>
          </a:p>
          <a:p>
            <a:endParaRPr lang="en-US" dirty="0"/>
          </a:p>
        </p:txBody>
      </p:sp>
    </p:spTree>
    <p:extLst>
      <p:ext uri="{BB962C8B-B14F-4D97-AF65-F5344CB8AC3E}">
        <p14:creationId xmlns:p14="http://schemas.microsoft.com/office/powerpoint/2010/main" val="186197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F526599-1E97-4617-A930-19C28248437C}"/>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4934" b="4934"/>
          <a:stretch>
            <a:fillRect/>
          </a:stretch>
        </p:blipFill>
        <p:spPr bwMode="auto">
          <a:xfrm>
            <a:off x="5629835" y="0"/>
            <a:ext cx="6562164"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18">
            <a:extLst>
              <a:ext uri="{FF2B5EF4-FFF2-40B4-BE49-F238E27FC236}">
                <a16:creationId xmlns:a16="http://schemas.microsoft.com/office/drawing/2014/main" id="{544C4064-B69B-4ECE-8110-639CB21C9067}"/>
              </a:ext>
            </a:extLst>
          </p:cNvPr>
          <p:cNvSpPr>
            <a:spLocks noGrp="1"/>
          </p:cNvSpPr>
          <p:nvPr>
            <p:ph sz="quarter" idx="15"/>
          </p:nvPr>
        </p:nvSpPr>
        <p:spPr>
          <a:xfrm>
            <a:off x="832997" y="1668413"/>
            <a:ext cx="4796837" cy="4320010"/>
          </a:xfrm>
        </p:spPr>
        <p:txBody>
          <a:bodyPr>
            <a:normAutofit fontScale="55000" lnSpcReduction="20000"/>
          </a:bodyPr>
          <a:lstStyle/>
          <a:p>
            <a:r>
              <a:rPr lang="en-US" sz="2400" b="1" spc="100" dirty="0">
                <a:solidFill>
                  <a:schemeClr val="accent1"/>
                </a:solidFill>
                <a:latin typeface="+mj-lt"/>
              </a:rPr>
              <a:t>Estate Tax Proposals Included:</a:t>
            </a:r>
          </a:p>
          <a:p>
            <a:pPr marL="742950" lvl="1" indent="-285750">
              <a:buFont typeface="Arial" panose="020B0604020202020204" pitchFamily="34" charset="0"/>
              <a:buChar char="•"/>
            </a:pPr>
            <a:r>
              <a:rPr lang="en-US" sz="2900" i="1" spc="100" dirty="0">
                <a:solidFill>
                  <a:schemeClr val="accent1"/>
                </a:solidFill>
                <a:latin typeface="+mj-lt"/>
              </a:rPr>
              <a:t>Reduced lifetime exemption amount</a:t>
            </a:r>
          </a:p>
          <a:p>
            <a:pPr marL="742950" lvl="1" indent="-285750">
              <a:buFont typeface="Arial" panose="020B0604020202020204" pitchFamily="34" charset="0"/>
              <a:buChar char="•"/>
            </a:pPr>
            <a:r>
              <a:rPr lang="en-US" sz="2900" i="1" spc="100" dirty="0">
                <a:solidFill>
                  <a:schemeClr val="accent1"/>
                </a:solidFill>
                <a:latin typeface="+mj-lt"/>
              </a:rPr>
              <a:t>Elimination of basis step-up</a:t>
            </a:r>
          </a:p>
          <a:p>
            <a:pPr marL="457200" lvl="1" indent="0">
              <a:buNone/>
            </a:pPr>
            <a:endParaRPr lang="en-US" sz="2400" spc="100" dirty="0">
              <a:solidFill>
                <a:schemeClr val="accent1"/>
              </a:solidFill>
              <a:latin typeface="+mj-lt"/>
            </a:endParaRPr>
          </a:p>
          <a:p>
            <a:r>
              <a:rPr lang="en-US" sz="2400" b="1" spc="100" dirty="0">
                <a:solidFill>
                  <a:schemeClr val="accent1"/>
                </a:solidFill>
                <a:latin typeface="+mj-lt"/>
              </a:rPr>
              <a:t>Income Tax Proposals Included:</a:t>
            </a:r>
          </a:p>
          <a:p>
            <a:pPr marL="800100" lvl="1" indent="-342900">
              <a:buFont typeface="Arial" panose="020B0604020202020204" pitchFamily="34" charset="0"/>
              <a:buChar char="•"/>
            </a:pPr>
            <a:r>
              <a:rPr lang="en-US" sz="2900" i="1" spc="100" dirty="0">
                <a:solidFill>
                  <a:schemeClr val="accent1"/>
                </a:solidFill>
                <a:latin typeface="+mj-lt"/>
              </a:rPr>
              <a:t>Increased individual tax rates, particularly on high-income earners</a:t>
            </a:r>
          </a:p>
          <a:p>
            <a:pPr marL="800100" lvl="1" indent="-342900">
              <a:buFont typeface="Arial" panose="020B0604020202020204" pitchFamily="34" charset="0"/>
              <a:buChar char="•"/>
            </a:pPr>
            <a:r>
              <a:rPr lang="en-US" sz="2900" i="1" spc="100" dirty="0">
                <a:solidFill>
                  <a:schemeClr val="accent1"/>
                </a:solidFill>
                <a:latin typeface="+mj-lt"/>
              </a:rPr>
              <a:t>Increased corporate tax rates</a:t>
            </a:r>
          </a:p>
          <a:p>
            <a:pPr marL="800100" lvl="1" indent="-342900">
              <a:buFont typeface="Arial" panose="020B0604020202020204" pitchFamily="34" charset="0"/>
              <a:buChar char="•"/>
            </a:pPr>
            <a:r>
              <a:rPr lang="en-US" sz="2900" i="1" spc="100" dirty="0">
                <a:solidFill>
                  <a:schemeClr val="accent1"/>
                </a:solidFill>
                <a:latin typeface="+mj-lt"/>
              </a:rPr>
              <a:t>Increased capital gains rates</a:t>
            </a:r>
          </a:p>
          <a:p>
            <a:pPr marL="800100" lvl="1" indent="-342900">
              <a:buFont typeface="Arial" panose="020B0604020202020204" pitchFamily="34" charset="0"/>
              <a:buChar char="•"/>
            </a:pPr>
            <a:r>
              <a:rPr lang="en-US" sz="2900" i="1" spc="100" dirty="0">
                <a:solidFill>
                  <a:schemeClr val="accent1"/>
                </a:solidFill>
                <a:latin typeface="+mj-lt"/>
              </a:rPr>
              <a:t>Limitations on QSBS exclusions</a:t>
            </a:r>
          </a:p>
          <a:p>
            <a:pPr marL="800100" lvl="1" indent="-342900">
              <a:buFont typeface="Arial" panose="020B0604020202020204" pitchFamily="34" charset="0"/>
              <a:buChar char="•"/>
            </a:pPr>
            <a:r>
              <a:rPr lang="en-US" sz="2900" i="1" spc="100" dirty="0">
                <a:solidFill>
                  <a:schemeClr val="accent1"/>
                </a:solidFill>
                <a:latin typeface="+mj-lt"/>
              </a:rPr>
              <a:t>Applying Net Investment Income Tax to pass-through entities</a:t>
            </a:r>
          </a:p>
          <a:p>
            <a:pPr marL="800100" lvl="1" indent="-342900">
              <a:buFont typeface="Arial" panose="020B0604020202020204" pitchFamily="34" charset="0"/>
              <a:buChar char="•"/>
            </a:pPr>
            <a:r>
              <a:rPr lang="en-US" sz="2900" i="1" spc="100" dirty="0">
                <a:solidFill>
                  <a:schemeClr val="accent1"/>
                </a:solidFill>
                <a:latin typeface="+mj-lt"/>
              </a:rPr>
              <a:t>Eliminating “back-door” Roth conversions</a:t>
            </a:r>
            <a:endParaRPr lang="en-US" sz="2900" i="1" dirty="0"/>
          </a:p>
        </p:txBody>
      </p:sp>
      <p:sp>
        <p:nvSpPr>
          <p:cNvPr id="5" name="Slide Number Placeholder 4">
            <a:extLst>
              <a:ext uri="{FF2B5EF4-FFF2-40B4-BE49-F238E27FC236}">
                <a16:creationId xmlns:a16="http://schemas.microsoft.com/office/drawing/2014/main" id="{53B74012-3B10-4CDC-9117-E08BA2B1794B}"/>
              </a:ext>
            </a:extLst>
          </p:cNvPr>
          <p:cNvSpPr>
            <a:spLocks noGrp="1"/>
          </p:cNvSpPr>
          <p:nvPr>
            <p:ph type="sldNum" sz="quarter" idx="12"/>
          </p:nvPr>
        </p:nvSpPr>
        <p:spPr/>
        <p:txBody>
          <a:bodyPr/>
          <a:lstStyle/>
          <a:p>
            <a:fld id="{18D65601-5AE2-46FC-B138-694DDD2B510D}" type="slidenum">
              <a:rPr lang="en-US" smtClean="0"/>
              <a:pPr/>
              <a:t>6</a:t>
            </a:fld>
            <a:endParaRPr lang="en-US" dirty="0"/>
          </a:p>
        </p:txBody>
      </p:sp>
      <p:sp>
        <p:nvSpPr>
          <p:cNvPr id="18" name="Text Placeholder 17">
            <a:extLst>
              <a:ext uri="{FF2B5EF4-FFF2-40B4-BE49-F238E27FC236}">
                <a16:creationId xmlns:a16="http://schemas.microsoft.com/office/drawing/2014/main" id="{59498E64-6451-4E0A-BE2B-4D44D7FC4111}"/>
              </a:ext>
            </a:extLst>
          </p:cNvPr>
          <p:cNvSpPr>
            <a:spLocks noGrp="1"/>
          </p:cNvSpPr>
          <p:nvPr>
            <p:ph type="title"/>
          </p:nvPr>
        </p:nvSpPr>
        <p:spPr>
          <a:xfrm>
            <a:off x="832998" y="589641"/>
            <a:ext cx="4607268" cy="469476"/>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AMERICAN job plan, </a:t>
            </a:r>
            <a:br>
              <a:rPr lang="en-US" dirty="0"/>
            </a:br>
            <a:r>
              <a:rPr lang="en-US" dirty="0"/>
              <a:t>Build back better and </a:t>
            </a:r>
            <a:br>
              <a:rPr lang="en-US" dirty="0"/>
            </a:br>
            <a:r>
              <a:rPr lang="en-US" dirty="0"/>
              <a:t>2021 speculation</a:t>
            </a:r>
            <a:endParaRPr lang="en-US" noProof="0" dirty="0"/>
          </a:p>
        </p:txBody>
      </p:sp>
    </p:spTree>
    <p:extLst>
      <p:ext uri="{BB962C8B-B14F-4D97-AF65-F5344CB8AC3E}">
        <p14:creationId xmlns:p14="http://schemas.microsoft.com/office/powerpoint/2010/main" val="303726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D974BB64-F236-4676-993E-3891B9C60963}"/>
              </a:ext>
            </a:extLst>
          </p:cNvPr>
          <p:cNvPicPr>
            <a:picLocks noGrp="1" noChangeAspect="1"/>
          </p:cNvPicPr>
          <p:nvPr>
            <p:ph type="pic" sz="quarter" idx="17"/>
          </p:nvPr>
        </p:nvPicPr>
        <p:blipFill rotWithShape="1">
          <a:blip r:embed="rId2"/>
          <a:srcRect t="3205" b="3205"/>
          <a:stretch/>
        </p:blipFill>
        <p:spPr>
          <a:xfrm>
            <a:off x="35859" y="1470"/>
            <a:ext cx="6096000" cy="6858000"/>
          </a:xfrm>
        </p:spPr>
      </p:pic>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215396" y="906357"/>
            <a:ext cx="4875342" cy="5045286"/>
          </a:xfrm>
        </p:spPr>
        <p:txBody>
          <a:bodyPr>
            <a:normAutofit fontScale="92500" lnSpcReduction="10000"/>
          </a:bodyPr>
          <a:lstStyle/>
          <a:p>
            <a:pPr>
              <a:lnSpc>
                <a:spcPct val="120000"/>
              </a:lnSpc>
              <a:spcAft>
                <a:spcPts val="0"/>
              </a:spcAft>
            </a:pPr>
            <a:r>
              <a:rPr lang="en-US" sz="2400" spc="100" dirty="0">
                <a:solidFill>
                  <a:schemeClr val="accent1"/>
                </a:solidFill>
                <a:latin typeface="+mj-lt"/>
              </a:rPr>
              <a:t>“It’s not a </a:t>
            </a:r>
            <a:r>
              <a:rPr lang="en-US" sz="2400" dirty="0">
                <a:latin typeface="+mj-lt"/>
              </a:rPr>
              <a:t>Republican thing.</a:t>
            </a:r>
          </a:p>
          <a:p>
            <a:pPr>
              <a:lnSpc>
                <a:spcPct val="120000"/>
              </a:lnSpc>
              <a:spcAft>
                <a:spcPts val="0"/>
              </a:spcAft>
            </a:pPr>
            <a:r>
              <a:rPr lang="en-US" sz="2400" spc="100" dirty="0">
                <a:solidFill>
                  <a:schemeClr val="accent1"/>
                </a:solidFill>
                <a:latin typeface="+mj-lt"/>
              </a:rPr>
              <a:t>It’s not a Democrat thing.</a:t>
            </a:r>
          </a:p>
          <a:p>
            <a:pPr>
              <a:lnSpc>
                <a:spcPct val="120000"/>
              </a:lnSpc>
              <a:spcAft>
                <a:spcPts val="0"/>
              </a:spcAft>
            </a:pPr>
            <a:r>
              <a:rPr lang="en-US" sz="2400" dirty="0">
                <a:latin typeface="+mj-lt"/>
              </a:rPr>
              <a:t>It’s a MATH thing.”</a:t>
            </a:r>
          </a:p>
          <a:p>
            <a:pPr>
              <a:lnSpc>
                <a:spcPct val="120000"/>
              </a:lnSpc>
              <a:spcAft>
                <a:spcPts val="0"/>
              </a:spcAft>
            </a:pPr>
            <a:endParaRPr lang="en-US" sz="2400" spc="100" dirty="0">
              <a:solidFill>
                <a:schemeClr val="accent1"/>
              </a:solidFill>
              <a:latin typeface="+mj-lt"/>
            </a:endParaRPr>
          </a:p>
          <a:p>
            <a:pPr algn="ctr">
              <a:lnSpc>
                <a:spcPct val="120000"/>
              </a:lnSpc>
              <a:spcAft>
                <a:spcPts val="0"/>
              </a:spcAft>
            </a:pPr>
            <a:r>
              <a:rPr lang="en-US" sz="2400" b="1" dirty="0">
                <a:latin typeface="+mj-lt"/>
              </a:rPr>
              <a:t>Tax rates are going to go up</a:t>
            </a:r>
          </a:p>
          <a:p>
            <a:pPr algn="ctr">
              <a:lnSpc>
                <a:spcPct val="120000"/>
              </a:lnSpc>
              <a:spcAft>
                <a:spcPts val="0"/>
              </a:spcAft>
            </a:pPr>
            <a:endParaRPr lang="en-US" sz="2400" b="1" spc="100" dirty="0">
              <a:solidFill>
                <a:schemeClr val="accent1"/>
              </a:solidFill>
              <a:latin typeface="+mj-lt"/>
            </a:endParaRPr>
          </a:p>
          <a:p>
            <a:pPr>
              <a:lnSpc>
                <a:spcPct val="120000"/>
              </a:lnSpc>
              <a:spcAft>
                <a:spcPts val="0"/>
              </a:spcAft>
            </a:pPr>
            <a:r>
              <a:rPr lang="en-US" sz="2400" spc="100" dirty="0">
                <a:solidFill>
                  <a:schemeClr val="accent1"/>
                </a:solidFill>
                <a:latin typeface="+mj-lt"/>
              </a:rPr>
              <a:t>Tax policy is not currently being used to motivate taxpayer behavior, it is collateral damage to other legislative priorities.</a:t>
            </a:r>
          </a:p>
          <a:p>
            <a:pPr>
              <a:lnSpc>
                <a:spcPct val="120000"/>
              </a:lnSpc>
              <a:spcAft>
                <a:spcPts val="0"/>
              </a:spcAft>
            </a:pPr>
            <a:endParaRPr lang="en-US" sz="2400" spc="100" dirty="0">
              <a:solidFill>
                <a:schemeClr val="accent1"/>
              </a:solidFill>
              <a:latin typeface="+mj-lt"/>
            </a:endParaRPr>
          </a:p>
          <a:p>
            <a:pPr algn="ctr">
              <a:lnSpc>
                <a:spcPct val="120000"/>
              </a:lnSpc>
              <a:spcAft>
                <a:spcPts val="0"/>
              </a:spcAft>
            </a:pPr>
            <a:r>
              <a:rPr lang="en-US" sz="2400" b="1" dirty="0">
                <a:latin typeface="+mj-lt"/>
              </a:rPr>
              <a:t>Advanced tax planning will remain challenging</a:t>
            </a:r>
            <a:endParaRPr lang="en-US" sz="2400" b="1" spc="100" dirty="0">
              <a:solidFill>
                <a:schemeClr val="accent1"/>
              </a:solidFill>
              <a:latin typeface="+mj-lt"/>
            </a:endParaRPr>
          </a:p>
        </p:txBody>
      </p:sp>
      <p:sp>
        <p:nvSpPr>
          <p:cNvPr id="5" name="Slide Number Placeholder 4">
            <a:extLst>
              <a:ext uri="{FF2B5EF4-FFF2-40B4-BE49-F238E27FC236}">
                <a16:creationId xmlns:a16="http://schemas.microsoft.com/office/drawing/2014/main" id="{5FB46AAD-28B2-40D4-8555-3F7B76758BAF}"/>
              </a:ext>
            </a:extLst>
          </p:cNvPr>
          <p:cNvSpPr>
            <a:spLocks noGrp="1"/>
          </p:cNvSpPr>
          <p:nvPr>
            <p:ph type="sldNum" sz="quarter" idx="12"/>
          </p:nvPr>
        </p:nvSpPr>
        <p:spPr/>
        <p:txBody>
          <a:bodyPr/>
          <a:lstStyle/>
          <a:p>
            <a:fld id="{18D65601-5AE2-46FC-B138-694DDD2B510D}" type="slidenum">
              <a:rPr lang="en-US" smtClean="0"/>
              <a:pPr/>
              <a:t>7</a:t>
            </a:fld>
            <a:endParaRPr lang="en-US" dirty="0"/>
          </a:p>
        </p:txBody>
      </p:sp>
      <p:sp>
        <p:nvSpPr>
          <p:cNvPr id="12" name="Text Placeholder 11">
            <a:extLst>
              <a:ext uri="{FF2B5EF4-FFF2-40B4-BE49-F238E27FC236}">
                <a16:creationId xmlns:a16="http://schemas.microsoft.com/office/drawing/2014/main" id="{9C78B530-904A-4FFB-B79F-DD0CA2B39D35}"/>
              </a:ext>
            </a:extLst>
          </p:cNvPr>
          <p:cNvSpPr>
            <a:spLocks noGrp="1"/>
          </p:cNvSpPr>
          <p:nvPr>
            <p:ph type="title"/>
          </p:nvPr>
        </p:nvSpPr>
        <p:spPr>
          <a:xfrm>
            <a:off x="7215396" y="136525"/>
            <a:ext cx="4288971" cy="53286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Message(s) to take home</a:t>
            </a:r>
            <a:endParaRPr lang="en-US" noProof="0" dirty="0"/>
          </a:p>
        </p:txBody>
      </p:sp>
    </p:spTree>
    <p:extLst>
      <p:ext uri="{BB962C8B-B14F-4D97-AF65-F5344CB8AC3E}">
        <p14:creationId xmlns:p14="http://schemas.microsoft.com/office/powerpoint/2010/main" val="319971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969419-8F34-4DA7-AE42-353928399E84}"/>
              </a:ext>
            </a:extLst>
          </p:cNvPr>
          <p:cNvSpPr>
            <a:spLocks noGrp="1"/>
          </p:cNvSpPr>
          <p:nvPr>
            <p:ph type="sldNum" sz="quarter" idx="12"/>
          </p:nvPr>
        </p:nvSpPr>
        <p:spPr/>
        <p:txBody>
          <a:bodyPr/>
          <a:lstStyle/>
          <a:p>
            <a:fld id="{18D65601-5AE2-46FC-B138-694DDD2B510D}" type="slidenum">
              <a:rPr lang="en-US" smtClean="0"/>
              <a:pPr/>
              <a:t>8</a:t>
            </a:fld>
            <a:endParaRPr lang="en-US" dirty="0"/>
          </a:p>
        </p:txBody>
      </p:sp>
      <p:sp>
        <p:nvSpPr>
          <p:cNvPr id="32" name="Content Placeholder 31">
            <a:extLst>
              <a:ext uri="{FF2B5EF4-FFF2-40B4-BE49-F238E27FC236}">
                <a16:creationId xmlns:a16="http://schemas.microsoft.com/office/drawing/2014/main" id="{92C11CD2-BF1E-4CC9-83F6-2C46282A584F}"/>
              </a:ext>
            </a:extLst>
          </p:cNvPr>
          <p:cNvSpPr>
            <a:spLocks noGrp="1"/>
          </p:cNvSpPr>
          <p:nvPr>
            <p:ph sz="quarter" idx="16"/>
          </p:nvPr>
        </p:nvSpPr>
        <p:spPr>
          <a:xfrm>
            <a:off x="6246921" y="3099041"/>
            <a:ext cx="5350010" cy="659916"/>
          </a:xfrm>
        </p:spPr>
        <p:txBody>
          <a:bodyPr>
            <a:normAutofit fontScale="25000" lnSpcReduction="20000"/>
          </a:bodyPr>
          <a:lstStyle/>
          <a:p>
            <a:r>
              <a:rPr lang="en-US" sz="8000" dirty="0"/>
              <a:t>Jen Bogart, CPA  -  </a:t>
            </a:r>
            <a:r>
              <a:rPr lang="en-US" sz="8000" dirty="0">
                <a:hlinkClick r:id="rId2">
                  <a:extLst>
                    <a:ext uri="{A12FA001-AC4F-418D-AE19-62706E023703}">
                      <ahyp:hlinkClr xmlns:ahyp="http://schemas.microsoft.com/office/drawing/2018/hyperlinkcolor" val="tx"/>
                    </a:ext>
                  </a:extLst>
                </a:hlinkClick>
              </a:rPr>
              <a:t>jbogart@bogartcpas.com</a:t>
            </a:r>
            <a:endParaRPr lang="en-US" sz="8000" dirty="0"/>
          </a:p>
          <a:p>
            <a:r>
              <a:rPr lang="en-US" dirty="0"/>
              <a:t>​</a:t>
            </a:r>
          </a:p>
          <a:p>
            <a:r>
              <a:rPr lang="en-US" dirty="0"/>
              <a:t>​</a:t>
            </a:r>
          </a:p>
          <a:p>
            <a:r>
              <a:rPr lang="en-US" dirty="0"/>
              <a:t>​</a:t>
            </a:r>
          </a:p>
        </p:txBody>
      </p:sp>
      <p:sp>
        <p:nvSpPr>
          <p:cNvPr id="31" name="Text Placeholder 30">
            <a:extLst>
              <a:ext uri="{FF2B5EF4-FFF2-40B4-BE49-F238E27FC236}">
                <a16:creationId xmlns:a16="http://schemas.microsoft.com/office/drawing/2014/main" id="{4D4D4E20-249C-406C-BD90-01BEC46489C6}"/>
              </a:ext>
            </a:extLst>
          </p:cNvPr>
          <p:cNvSpPr>
            <a:spLocks noGrp="1"/>
          </p:cNvSpPr>
          <p:nvPr>
            <p:ph type="title"/>
          </p:nvPr>
        </p:nvSpPr>
        <p:spPr>
          <a:xfrm>
            <a:off x="4564265" y="553629"/>
            <a:ext cx="5350010" cy="867398"/>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noProof="0" dirty="0"/>
              <a:t>Thank you</a:t>
            </a:r>
          </a:p>
        </p:txBody>
      </p:sp>
      <p:pic>
        <p:nvPicPr>
          <p:cNvPr id="8" name="Picture 7">
            <a:extLst>
              <a:ext uri="{FF2B5EF4-FFF2-40B4-BE49-F238E27FC236}">
                <a16:creationId xmlns:a16="http://schemas.microsoft.com/office/drawing/2014/main" id="{C1CC23FD-91CF-425D-BF83-DCF39EA5DFCA}"/>
              </a:ext>
            </a:extLst>
          </p:cNvPr>
          <p:cNvPicPr>
            <a:picLocks noChangeAspect="1"/>
          </p:cNvPicPr>
          <p:nvPr/>
        </p:nvPicPr>
        <p:blipFill>
          <a:blip r:embed="rId3"/>
          <a:stretch>
            <a:fillRect/>
          </a:stretch>
        </p:blipFill>
        <p:spPr>
          <a:xfrm>
            <a:off x="261152" y="1204912"/>
            <a:ext cx="5834848" cy="4448175"/>
          </a:xfrm>
          <a:prstGeom prst="rect">
            <a:avLst/>
          </a:prstGeom>
        </p:spPr>
      </p:pic>
    </p:spTree>
    <p:extLst>
      <p:ext uri="{BB962C8B-B14F-4D97-AF65-F5344CB8AC3E}">
        <p14:creationId xmlns:p14="http://schemas.microsoft.com/office/powerpoint/2010/main" val="128183643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9B3369-3F0F-499C-9EE7-8EC46B6E8A7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C34B31-7353-4357-814E-0E5916A110F2}">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Gallery</Template>
  <TotalTime>272</TotalTime>
  <Words>535</Words>
  <Application>Microsoft Office PowerPoint</Application>
  <PresentationFormat>Widescreen</PresentationFormat>
  <Paragraphs>66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Gill Sans MT</vt:lpstr>
      <vt:lpstr>Univers LT Std 45 Light</vt:lpstr>
      <vt:lpstr>Gallery</vt:lpstr>
      <vt:lpstr>IRS &amp; SALT  2022 AND BEYOND</vt:lpstr>
      <vt:lpstr>summary</vt:lpstr>
      <vt:lpstr>Meet the presenter</vt:lpstr>
      <vt:lpstr>SALT WORKAROUND</vt:lpstr>
      <vt:lpstr>Recent tax changes</vt:lpstr>
      <vt:lpstr>AMERICAN job plan,  Build back better and  2021 speculation</vt:lpstr>
      <vt:lpstr>Message(s) to take home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CPA’s – The Inside Scoop</dc:title>
  <dc:creator>schopp_margaret schopp_margaret</dc:creator>
  <cp:lastModifiedBy>Jennifer Bogart</cp:lastModifiedBy>
  <cp:revision>13</cp:revision>
  <dcterms:created xsi:type="dcterms:W3CDTF">2022-01-26T04:52:37Z</dcterms:created>
  <dcterms:modified xsi:type="dcterms:W3CDTF">2022-01-27T18:05:44Z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